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52" r:id="rId2"/>
    <p:sldMasterId id="2147483760" r:id="rId3"/>
  </p:sldMasterIdLst>
  <p:notesMasterIdLst>
    <p:notesMasterId r:id="rId68"/>
  </p:notesMasterIdLst>
  <p:handoutMasterIdLst>
    <p:handoutMasterId r:id="rId69"/>
  </p:handoutMasterIdLst>
  <p:sldIdLst>
    <p:sldId id="256" r:id="rId4"/>
    <p:sldId id="379" r:id="rId5"/>
    <p:sldId id="259" r:id="rId6"/>
    <p:sldId id="385" r:id="rId7"/>
    <p:sldId id="386" r:id="rId8"/>
    <p:sldId id="387" r:id="rId9"/>
    <p:sldId id="390" r:id="rId10"/>
    <p:sldId id="391" r:id="rId11"/>
    <p:sldId id="392" r:id="rId12"/>
    <p:sldId id="393" r:id="rId13"/>
    <p:sldId id="394" r:id="rId14"/>
    <p:sldId id="388" r:id="rId15"/>
    <p:sldId id="395" r:id="rId16"/>
    <p:sldId id="396" r:id="rId17"/>
    <p:sldId id="397" r:id="rId18"/>
    <p:sldId id="400" r:id="rId19"/>
    <p:sldId id="398" r:id="rId20"/>
    <p:sldId id="401" r:id="rId21"/>
    <p:sldId id="402" r:id="rId22"/>
    <p:sldId id="404" r:id="rId23"/>
    <p:sldId id="405" r:id="rId24"/>
    <p:sldId id="403" r:id="rId25"/>
    <p:sldId id="399" r:id="rId26"/>
    <p:sldId id="389" r:id="rId27"/>
    <p:sldId id="406" r:id="rId28"/>
    <p:sldId id="407" r:id="rId29"/>
    <p:sldId id="408" r:id="rId30"/>
    <p:sldId id="410" r:id="rId31"/>
    <p:sldId id="411" r:id="rId32"/>
    <p:sldId id="412" r:id="rId33"/>
    <p:sldId id="413" r:id="rId34"/>
    <p:sldId id="414" r:id="rId35"/>
    <p:sldId id="409" r:id="rId36"/>
    <p:sldId id="415" r:id="rId37"/>
    <p:sldId id="416" r:id="rId38"/>
    <p:sldId id="419" r:id="rId39"/>
    <p:sldId id="420" r:id="rId40"/>
    <p:sldId id="422" r:id="rId41"/>
    <p:sldId id="423" r:id="rId42"/>
    <p:sldId id="429" r:id="rId43"/>
    <p:sldId id="427" r:id="rId44"/>
    <p:sldId id="428" r:id="rId45"/>
    <p:sldId id="424" r:id="rId46"/>
    <p:sldId id="425" r:id="rId47"/>
    <p:sldId id="421" r:id="rId48"/>
    <p:sldId id="417" r:id="rId49"/>
    <p:sldId id="430" r:id="rId50"/>
    <p:sldId id="431" r:id="rId51"/>
    <p:sldId id="432" r:id="rId52"/>
    <p:sldId id="434" r:id="rId53"/>
    <p:sldId id="435" r:id="rId54"/>
    <p:sldId id="436" r:id="rId55"/>
    <p:sldId id="433" r:id="rId56"/>
    <p:sldId id="437" r:id="rId57"/>
    <p:sldId id="439" r:id="rId58"/>
    <p:sldId id="438" r:id="rId59"/>
    <p:sldId id="440" r:id="rId60"/>
    <p:sldId id="441" r:id="rId61"/>
    <p:sldId id="442" r:id="rId62"/>
    <p:sldId id="443" r:id="rId63"/>
    <p:sldId id="444" r:id="rId64"/>
    <p:sldId id="383" r:id="rId65"/>
    <p:sldId id="384" r:id="rId66"/>
    <p:sldId id="355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97" autoAdjust="0"/>
  </p:normalViewPr>
  <p:slideViewPr>
    <p:cSldViewPr snapToGrid="0">
      <p:cViewPr varScale="1">
        <p:scale>
          <a:sx n="101" d="100"/>
          <a:sy n="101" d="100"/>
        </p:scale>
        <p:origin x="3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42CA4-8AE4-48E9-94E0-2B528BBAEC6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8FB73D3-FD52-489A-A5E6-DFFA98672303}">
      <dgm:prSet/>
      <dgm:spPr/>
      <dgm:t>
        <a:bodyPr/>
        <a:lstStyle/>
        <a:p>
          <a:r>
            <a:rPr lang="en-IN"/>
            <a:t>Sect up test environment</a:t>
          </a:r>
        </a:p>
      </dgm:t>
    </dgm:pt>
    <dgm:pt modelId="{60A7123A-DFB1-4863-9949-1D8E343BA934}" type="parTrans" cxnId="{AAF43C98-9987-4624-B5BA-3629543222D9}">
      <dgm:prSet/>
      <dgm:spPr/>
      <dgm:t>
        <a:bodyPr/>
        <a:lstStyle/>
        <a:p>
          <a:endParaRPr lang="en-IN"/>
        </a:p>
      </dgm:t>
    </dgm:pt>
    <dgm:pt modelId="{1EFC9420-82D7-4608-AA65-BBE11AB0F191}" type="sibTrans" cxnId="{AAF43C98-9987-4624-B5BA-3629543222D9}">
      <dgm:prSet/>
      <dgm:spPr/>
      <dgm:t>
        <a:bodyPr/>
        <a:lstStyle/>
        <a:p>
          <a:endParaRPr lang="en-IN"/>
        </a:p>
      </dgm:t>
    </dgm:pt>
    <dgm:pt modelId="{DCA07C5C-9929-4BE2-813D-B59E770DC3FF}">
      <dgm:prSet/>
      <dgm:spPr/>
      <dgm:t>
        <a:bodyPr/>
        <a:lstStyle/>
        <a:p>
          <a:r>
            <a:rPr lang="en-IN"/>
            <a:t>set recording options</a:t>
          </a:r>
        </a:p>
      </dgm:t>
    </dgm:pt>
    <dgm:pt modelId="{87AEDB92-7746-4967-83B7-054F89FBEF37}" type="parTrans" cxnId="{99219BAC-8480-4FE8-9C65-CF11F4CFDB9F}">
      <dgm:prSet/>
      <dgm:spPr/>
      <dgm:t>
        <a:bodyPr/>
        <a:lstStyle/>
        <a:p>
          <a:endParaRPr lang="en-IN"/>
        </a:p>
      </dgm:t>
    </dgm:pt>
    <dgm:pt modelId="{FA5E4949-5827-4FEE-B382-68B27EFB8FBC}" type="sibTrans" cxnId="{99219BAC-8480-4FE8-9C65-CF11F4CFDB9F}">
      <dgm:prSet/>
      <dgm:spPr/>
      <dgm:t>
        <a:bodyPr/>
        <a:lstStyle/>
        <a:p>
          <a:endParaRPr lang="en-IN"/>
        </a:p>
      </dgm:t>
    </dgm:pt>
    <dgm:pt modelId="{A7289E5F-FA13-492F-899B-424D89CC1A0F}">
      <dgm:prSet/>
      <dgm:spPr/>
      <dgm:t>
        <a:bodyPr/>
        <a:lstStyle/>
        <a:p>
          <a:r>
            <a:rPr lang="en-IN"/>
            <a:t>Start Recording</a:t>
          </a:r>
        </a:p>
      </dgm:t>
    </dgm:pt>
    <dgm:pt modelId="{E53D47DB-6057-4BCD-8942-593199D0BF17}" type="parTrans" cxnId="{C15CD679-826A-4A13-A3C6-7AE2161AD433}">
      <dgm:prSet/>
      <dgm:spPr/>
      <dgm:t>
        <a:bodyPr/>
        <a:lstStyle/>
        <a:p>
          <a:endParaRPr lang="en-IN"/>
        </a:p>
      </dgm:t>
    </dgm:pt>
    <dgm:pt modelId="{B215B0E9-1044-4FF6-853A-2036EAEF1783}" type="sibTrans" cxnId="{C15CD679-826A-4A13-A3C6-7AE2161AD433}">
      <dgm:prSet/>
      <dgm:spPr/>
      <dgm:t>
        <a:bodyPr/>
        <a:lstStyle/>
        <a:p>
          <a:endParaRPr lang="en-IN"/>
        </a:p>
      </dgm:t>
    </dgm:pt>
    <dgm:pt modelId="{E5CDA68D-30F0-4FB4-8D16-874C6C3D569F}">
      <dgm:prSet/>
      <dgm:spPr/>
      <dgm:t>
        <a:bodyPr/>
        <a:lstStyle/>
        <a:p>
          <a:r>
            <a:rPr lang="en-IN"/>
            <a:t>Perform user actions</a:t>
          </a:r>
        </a:p>
      </dgm:t>
    </dgm:pt>
    <dgm:pt modelId="{E53C6300-0D29-4E6E-895D-AF9CB39D93D0}" type="parTrans" cxnId="{963BE36F-7580-41D7-80D2-BCAA7A7CCB32}">
      <dgm:prSet/>
      <dgm:spPr/>
      <dgm:t>
        <a:bodyPr/>
        <a:lstStyle/>
        <a:p>
          <a:endParaRPr lang="en-IN"/>
        </a:p>
      </dgm:t>
    </dgm:pt>
    <dgm:pt modelId="{79423F87-FE02-44CF-B5E3-0B0157DEFFA7}" type="sibTrans" cxnId="{963BE36F-7580-41D7-80D2-BCAA7A7CCB32}">
      <dgm:prSet/>
      <dgm:spPr/>
      <dgm:t>
        <a:bodyPr/>
        <a:lstStyle/>
        <a:p>
          <a:endParaRPr lang="en-IN"/>
        </a:p>
      </dgm:t>
    </dgm:pt>
    <dgm:pt modelId="{A59D0474-5DCB-4CB8-A5FF-0A1E6373F7B9}">
      <dgm:prSet/>
      <dgm:spPr/>
      <dgm:t>
        <a:bodyPr/>
        <a:lstStyle/>
        <a:p>
          <a:r>
            <a:rPr lang="en-IN"/>
            <a:t>Insert verification points</a:t>
          </a:r>
        </a:p>
      </dgm:t>
    </dgm:pt>
    <dgm:pt modelId="{D9042EF0-1A37-4A14-B280-52B009BC04C4}" type="parTrans" cxnId="{6EEAAE69-D1F4-49E1-BE53-B96A5785331B}">
      <dgm:prSet/>
      <dgm:spPr/>
      <dgm:t>
        <a:bodyPr/>
        <a:lstStyle/>
        <a:p>
          <a:endParaRPr lang="en-IN"/>
        </a:p>
      </dgm:t>
    </dgm:pt>
    <dgm:pt modelId="{1B06BB5A-E21B-40A8-A9AE-35DA8B2C6587}" type="sibTrans" cxnId="{6EEAAE69-D1F4-49E1-BE53-B96A5785331B}">
      <dgm:prSet/>
      <dgm:spPr/>
      <dgm:t>
        <a:bodyPr/>
        <a:lstStyle/>
        <a:p>
          <a:endParaRPr lang="en-IN"/>
        </a:p>
      </dgm:t>
    </dgm:pt>
    <dgm:pt modelId="{88BBD419-1373-4F58-B74B-831ECC072442}">
      <dgm:prSet/>
      <dgm:spPr/>
      <dgm:t>
        <a:bodyPr/>
        <a:lstStyle/>
        <a:p>
          <a:r>
            <a:rPr lang="en-IN"/>
            <a:t>End recording</a:t>
          </a:r>
        </a:p>
      </dgm:t>
    </dgm:pt>
    <dgm:pt modelId="{BCDF7546-E8C0-4EA7-A3A4-D8D0D05F9F18}" type="parTrans" cxnId="{6D0888CB-E0F1-442F-B788-DADA564EE24D}">
      <dgm:prSet/>
      <dgm:spPr/>
      <dgm:t>
        <a:bodyPr/>
        <a:lstStyle/>
        <a:p>
          <a:endParaRPr lang="en-IN"/>
        </a:p>
      </dgm:t>
    </dgm:pt>
    <dgm:pt modelId="{437626E0-1F61-479C-BF48-81B3CB995E86}" type="sibTrans" cxnId="{6D0888CB-E0F1-442F-B788-DADA564EE24D}">
      <dgm:prSet/>
      <dgm:spPr/>
      <dgm:t>
        <a:bodyPr/>
        <a:lstStyle/>
        <a:p>
          <a:endParaRPr lang="en-IN"/>
        </a:p>
      </dgm:t>
    </dgm:pt>
    <dgm:pt modelId="{3BBAB1FC-ADEB-4894-8C16-45B9DCE57BBB}" type="pres">
      <dgm:prSet presAssocID="{0FF42CA4-8AE4-48E9-94E0-2B528BBAEC67}" presName="Name0" presStyleCnt="0">
        <dgm:presLayoutVars>
          <dgm:dir/>
          <dgm:resizeHandles val="exact"/>
        </dgm:presLayoutVars>
      </dgm:prSet>
      <dgm:spPr/>
    </dgm:pt>
    <dgm:pt modelId="{785C680F-D4D5-4153-840A-E64616DE3A4B}" type="pres">
      <dgm:prSet presAssocID="{C8FB73D3-FD52-489A-A5E6-DFFA98672303}" presName="node" presStyleLbl="node1" presStyleIdx="0" presStyleCnt="6">
        <dgm:presLayoutVars>
          <dgm:bulletEnabled val="1"/>
        </dgm:presLayoutVars>
      </dgm:prSet>
      <dgm:spPr/>
    </dgm:pt>
    <dgm:pt modelId="{429EF28F-4C06-489E-802C-12C658C593C4}" type="pres">
      <dgm:prSet presAssocID="{1EFC9420-82D7-4608-AA65-BBE11AB0F191}" presName="sibTrans" presStyleLbl="sibTrans2D1" presStyleIdx="0" presStyleCnt="5"/>
      <dgm:spPr/>
    </dgm:pt>
    <dgm:pt modelId="{67364BCD-885A-48D6-BA83-C47676353A12}" type="pres">
      <dgm:prSet presAssocID="{1EFC9420-82D7-4608-AA65-BBE11AB0F191}" presName="connectorText" presStyleLbl="sibTrans2D1" presStyleIdx="0" presStyleCnt="5"/>
      <dgm:spPr/>
    </dgm:pt>
    <dgm:pt modelId="{78083803-EB4A-4A48-9EE9-F616689004FF}" type="pres">
      <dgm:prSet presAssocID="{DCA07C5C-9929-4BE2-813D-B59E770DC3FF}" presName="node" presStyleLbl="node1" presStyleIdx="1" presStyleCnt="6">
        <dgm:presLayoutVars>
          <dgm:bulletEnabled val="1"/>
        </dgm:presLayoutVars>
      </dgm:prSet>
      <dgm:spPr/>
    </dgm:pt>
    <dgm:pt modelId="{688A2C6C-E961-4293-A3A6-2D80648083E2}" type="pres">
      <dgm:prSet presAssocID="{FA5E4949-5827-4FEE-B382-68B27EFB8FBC}" presName="sibTrans" presStyleLbl="sibTrans2D1" presStyleIdx="1" presStyleCnt="5"/>
      <dgm:spPr/>
    </dgm:pt>
    <dgm:pt modelId="{0648934E-11F0-4EF8-A563-E0AF819CFCF4}" type="pres">
      <dgm:prSet presAssocID="{FA5E4949-5827-4FEE-B382-68B27EFB8FBC}" presName="connectorText" presStyleLbl="sibTrans2D1" presStyleIdx="1" presStyleCnt="5"/>
      <dgm:spPr/>
    </dgm:pt>
    <dgm:pt modelId="{80790FA9-0097-4FE6-949D-B740CB701F37}" type="pres">
      <dgm:prSet presAssocID="{A7289E5F-FA13-492F-899B-424D89CC1A0F}" presName="node" presStyleLbl="node1" presStyleIdx="2" presStyleCnt="6">
        <dgm:presLayoutVars>
          <dgm:bulletEnabled val="1"/>
        </dgm:presLayoutVars>
      </dgm:prSet>
      <dgm:spPr/>
    </dgm:pt>
    <dgm:pt modelId="{D04F957E-FCA9-4908-90D2-628CFD538987}" type="pres">
      <dgm:prSet presAssocID="{B215B0E9-1044-4FF6-853A-2036EAEF1783}" presName="sibTrans" presStyleLbl="sibTrans2D1" presStyleIdx="2" presStyleCnt="5"/>
      <dgm:spPr/>
    </dgm:pt>
    <dgm:pt modelId="{99702359-005B-4AC7-A523-DE3C7DCDD280}" type="pres">
      <dgm:prSet presAssocID="{B215B0E9-1044-4FF6-853A-2036EAEF1783}" presName="connectorText" presStyleLbl="sibTrans2D1" presStyleIdx="2" presStyleCnt="5"/>
      <dgm:spPr/>
    </dgm:pt>
    <dgm:pt modelId="{F7DAFCE0-59BF-4376-9E15-6C721801933C}" type="pres">
      <dgm:prSet presAssocID="{E5CDA68D-30F0-4FB4-8D16-874C6C3D569F}" presName="node" presStyleLbl="node1" presStyleIdx="3" presStyleCnt="6">
        <dgm:presLayoutVars>
          <dgm:bulletEnabled val="1"/>
        </dgm:presLayoutVars>
      </dgm:prSet>
      <dgm:spPr/>
    </dgm:pt>
    <dgm:pt modelId="{B322384B-EF96-447B-8F8C-8151032A1AE9}" type="pres">
      <dgm:prSet presAssocID="{79423F87-FE02-44CF-B5E3-0B0157DEFFA7}" presName="sibTrans" presStyleLbl="sibTrans2D1" presStyleIdx="3" presStyleCnt="5"/>
      <dgm:spPr/>
    </dgm:pt>
    <dgm:pt modelId="{2DDF77D8-2797-4B09-A263-08C8D071F7A4}" type="pres">
      <dgm:prSet presAssocID="{79423F87-FE02-44CF-B5E3-0B0157DEFFA7}" presName="connectorText" presStyleLbl="sibTrans2D1" presStyleIdx="3" presStyleCnt="5"/>
      <dgm:spPr/>
    </dgm:pt>
    <dgm:pt modelId="{530C64F4-8F57-489B-B796-1DF4511F8A29}" type="pres">
      <dgm:prSet presAssocID="{A59D0474-5DCB-4CB8-A5FF-0A1E6373F7B9}" presName="node" presStyleLbl="node1" presStyleIdx="4" presStyleCnt="6">
        <dgm:presLayoutVars>
          <dgm:bulletEnabled val="1"/>
        </dgm:presLayoutVars>
      </dgm:prSet>
      <dgm:spPr/>
    </dgm:pt>
    <dgm:pt modelId="{9211A9B7-DB32-4840-B119-2FC24BE5E7FF}" type="pres">
      <dgm:prSet presAssocID="{1B06BB5A-E21B-40A8-A9AE-35DA8B2C6587}" presName="sibTrans" presStyleLbl="sibTrans2D1" presStyleIdx="4" presStyleCnt="5"/>
      <dgm:spPr/>
    </dgm:pt>
    <dgm:pt modelId="{9A5BA656-32BA-4388-802D-2BA1110EE389}" type="pres">
      <dgm:prSet presAssocID="{1B06BB5A-E21B-40A8-A9AE-35DA8B2C6587}" presName="connectorText" presStyleLbl="sibTrans2D1" presStyleIdx="4" presStyleCnt="5"/>
      <dgm:spPr/>
    </dgm:pt>
    <dgm:pt modelId="{6BD2A272-E955-4D12-A9E2-8A1B79FDDC71}" type="pres">
      <dgm:prSet presAssocID="{88BBD419-1373-4F58-B74B-831ECC072442}" presName="node" presStyleLbl="node1" presStyleIdx="5" presStyleCnt="6">
        <dgm:presLayoutVars>
          <dgm:bulletEnabled val="1"/>
        </dgm:presLayoutVars>
      </dgm:prSet>
      <dgm:spPr/>
    </dgm:pt>
  </dgm:ptLst>
  <dgm:cxnLst>
    <dgm:cxn modelId="{9550FC0B-548C-4B9C-9C76-43E30CE2DAAF}" type="presOf" srcId="{A7289E5F-FA13-492F-899B-424D89CC1A0F}" destId="{80790FA9-0097-4FE6-949D-B740CB701F37}" srcOrd="0" destOrd="0" presId="urn:microsoft.com/office/officeart/2005/8/layout/process1"/>
    <dgm:cxn modelId="{FAB16217-506C-4A42-B994-C58BBDE00E6F}" type="presOf" srcId="{0FF42CA4-8AE4-48E9-94E0-2B528BBAEC67}" destId="{3BBAB1FC-ADEB-4894-8C16-45B9DCE57BBB}" srcOrd="0" destOrd="0" presId="urn:microsoft.com/office/officeart/2005/8/layout/process1"/>
    <dgm:cxn modelId="{6872DE1B-0723-44E4-8F22-81779C9C48D5}" type="presOf" srcId="{79423F87-FE02-44CF-B5E3-0B0157DEFFA7}" destId="{2DDF77D8-2797-4B09-A263-08C8D071F7A4}" srcOrd="1" destOrd="0" presId="urn:microsoft.com/office/officeart/2005/8/layout/process1"/>
    <dgm:cxn modelId="{290B8620-E9C9-4380-99E2-817AAFAB9647}" type="presOf" srcId="{C8FB73D3-FD52-489A-A5E6-DFFA98672303}" destId="{785C680F-D4D5-4153-840A-E64616DE3A4B}" srcOrd="0" destOrd="0" presId="urn:microsoft.com/office/officeart/2005/8/layout/process1"/>
    <dgm:cxn modelId="{A45F1837-F131-471D-9141-4F5999CB101F}" type="presOf" srcId="{FA5E4949-5827-4FEE-B382-68B27EFB8FBC}" destId="{688A2C6C-E961-4293-A3A6-2D80648083E2}" srcOrd="0" destOrd="0" presId="urn:microsoft.com/office/officeart/2005/8/layout/process1"/>
    <dgm:cxn modelId="{B9A5595C-5AF6-44C9-9306-D118637743CE}" type="presOf" srcId="{79423F87-FE02-44CF-B5E3-0B0157DEFFA7}" destId="{B322384B-EF96-447B-8F8C-8151032A1AE9}" srcOrd="0" destOrd="0" presId="urn:microsoft.com/office/officeart/2005/8/layout/process1"/>
    <dgm:cxn modelId="{43AACD43-AFC3-4EC7-8B7E-CAC168063CEE}" type="presOf" srcId="{1B06BB5A-E21B-40A8-A9AE-35DA8B2C6587}" destId="{9A5BA656-32BA-4388-802D-2BA1110EE389}" srcOrd="1" destOrd="0" presId="urn:microsoft.com/office/officeart/2005/8/layout/process1"/>
    <dgm:cxn modelId="{C5F45744-1404-4EB8-9B33-357318CAD50A}" type="presOf" srcId="{FA5E4949-5827-4FEE-B382-68B27EFB8FBC}" destId="{0648934E-11F0-4EF8-A563-E0AF819CFCF4}" srcOrd="1" destOrd="0" presId="urn:microsoft.com/office/officeart/2005/8/layout/process1"/>
    <dgm:cxn modelId="{6EEAAE69-D1F4-49E1-BE53-B96A5785331B}" srcId="{0FF42CA4-8AE4-48E9-94E0-2B528BBAEC67}" destId="{A59D0474-5DCB-4CB8-A5FF-0A1E6373F7B9}" srcOrd="4" destOrd="0" parTransId="{D9042EF0-1A37-4A14-B280-52B009BC04C4}" sibTransId="{1B06BB5A-E21B-40A8-A9AE-35DA8B2C6587}"/>
    <dgm:cxn modelId="{0FE3CB6D-C32E-45B2-B04B-7C93A92943CC}" type="presOf" srcId="{B215B0E9-1044-4FF6-853A-2036EAEF1783}" destId="{99702359-005B-4AC7-A523-DE3C7DCDD280}" srcOrd="1" destOrd="0" presId="urn:microsoft.com/office/officeart/2005/8/layout/process1"/>
    <dgm:cxn modelId="{0A65796F-2003-4547-8BCF-93A14F376F1B}" type="presOf" srcId="{A59D0474-5DCB-4CB8-A5FF-0A1E6373F7B9}" destId="{530C64F4-8F57-489B-B796-1DF4511F8A29}" srcOrd="0" destOrd="0" presId="urn:microsoft.com/office/officeart/2005/8/layout/process1"/>
    <dgm:cxn modelId="{963BE36F-7580-41D7-80D2-BCAA7A7CCB32}" srcId="{0FF42CA4-8AE4-48E9-94E0-2B528BBAEC67}" destId="{E5CDA68D-30F0-4FB4-8D16-874C6C3D569F}" srcOrd="3" destOrd="0" parTransId="{E53C6300-0D29-4E6E-895D-AF9CB39D93D0}" sibTransId="{79423F87-FE02-44CF-B5E3-0B0157DEFFA7}"/>
    <dgm:cxn modelId="{ED694C52-3AD8-44B9-9527-8AB617DF09BC}" type="presOf" srcId="{1EFC9420-82D7-4608-AA65-BBE11AB0F191}" destId="{429EF28F-4C06-489E-802C-12C658C593C4}" srcOrd="0" destOrd="0" presId="urn:microsoft.com/office/officeart/2005/8/layout/process1"/>
    <dgm:cxn modelId="{6A78DD74-4395-4AAB-A207-CD0B06B52BF9}" type="presOf" srcId="{88BBD419-1373-4F58-B74B-831ECC072442}" destId="{6BD2A272-E955-4D12-A9E2-8A1B79FDDC71}" srcOrd="0" destOrd="0" presId="urn:microsoft.com/office/officeart/2005/8/layout/process1"/>
    <dgm:cxn modelId="{E7A25978-A403-4926-BAAE-75913B57A8C1}" type="presOf" srcId="{DCA07C5C-9929-4BE2-813D-B59E770DC3FF}" destId="{78083803-EB4A-4A48-9EE9-F616689004FF}" srcOrd="0" destOrd="0" presId="urn:microsoft.com/office/officeart/2005/8/layout/process1"/>
    <dgm:cxn modelId="{C15CD679-826A-4A13-A3C6-7AE2161AD433}" srcId="{0FF42CA4-8AE4-48E9-94E0-2B528BBAEC67}" destId="{A7289E5F-FA13-492F-899B-424D89CC1A0F}" srcOrd="2" destOrd="0" parTransId="{E53D47DB-6057-4BCD-8942-593199D0BF17}" sibTransId="{B215B0E9-1044-4FF6-853A-2036EAEF1783}"/>
    <dgm:cxn modelId="{2FDA0E7F-821F-4F70-B760-4B9AED643257}" type="presOf" srcId="{E5CDA68D-30F0-4FB4-8D16-874C6C3D569F}" destId="{F7DAFCE0-59BF-4376-9E15-6C721801933C}" srcOrd="0" destOrd="0" presId="urn:microsoft.com/office/officeart/2005/8/layout/process1"/>
    <dgm:cxn modelId="{910AC08E-C14C-4E41-8B0D-A0615C965023}" type="presOf" srcId="{1B06BB5A-E21B-40A8-A9AE-35DA8B2C6587}" destId="{9211A9B7-DB32-4840-B119-2FC24BE5E7FF}" srcOrd="0" destOrd="0" presId="urn:microsoft.com/office/officeart/2005/8/layout/process1"/>
    <dgm:cxn modelId="{AAF43C98-9987-4624-B5BA-3629543222D9}" srcId="{0FF42CA4-8AE4-48E9-94E0-2B528BBAEC67}" destId="{C8FB73D3-FD52-489A-A5E6-DFFA98672303}" srcOrd="0" destOrd="0" parTransId="{60A7123A-DFB1-4863-9949-1D8E343BA934}" sibTransId="{1EFC9420-82D7-4608-AA65-BBE11AB0F191}"/>
    <dgm:cxn modelId="{C2AEB6AB-C538-48B6-B075-2C899ACD72FB}" type="presOf" srcId="{1EFC9420-82D7-4608-AA65-BBE11AB0F191}" destId="{67364BCD-885A-48D6-BA83-C47676353A12}" srcOrd="1" destOrd="0" presId="urn:microsoft.com/office/officeart/2005/8/layout/process1"/>
    <dgm:cxn modelId="{99219BAC-8480-4FE8-9C65-CF11F4CFDB9F}" srcId="{0FF42CA4-8AE4-48E9-94E0-2B528BBAEC67}" destId="{DCA07C5C-9929-4BE2-813D-B59E770DC3FF}" srcOrd="1" destOrd="0" parTransId="{87AEDB92-7746-4967-83B7-054F89FBEF37}" sibTransId="{FA5E4949-5827-4FEE-B382-68B27EFB8FBC}"/>
    <dgm:cxn modelId="{D44036CA-6DAD-4093-9CA6-456C2F01C227}" type="presOf" srcId="{B215B0E9-1044-4FF6-853A-2036EAEF1783}" destId="{D04F957E-FCA9-4908-90D2-628CFD538987}" srcOrd="0" destOrd="0" presId="urn:microsoft.com/office/officeart/2005/8/layout/process1"/>
    <dgm:cxn modelId="{6D0888CB-E0F1-442F-B788-DADA564EE24D}" srcId="{0FF42CA4-8AE4-48E9-94E0-2B528BBAEC67}" destId="{88BBD419-1373-4F58-B74B-831ECC072442}" srcOrd="5" destOrd="0" parTransId="{BCDF7546-E8C0-4EA7-A3A4-D8D0D05F9F18}" sibTransId="{437626E0-1F61-479C-BF48-81B3CB995E86}"/>
    <dgm:cxn modelId="{9B4BCCBF-CA6E-4E5D-8DE5-58965D2AA5F1}" type="presParOf" srcId="{3BBAB1FC-ADEB-4894-8C16-45B9DCE57BBB}" destId="{785C680F-D4D5-4153-840A-E64616DE3A4B}" srcOrd="0" destOrd="0" presId="urn:microsoft.com/office/officeart/2005/8/layout/process1"/>
    <dgm:cxn modelId="{BD35BC59-9DA0-4F0E-B7FF-66B1F2E8A0B6}" type="presParOf" srcId="{3BBAB1FC-ADEB-4894-8C16-45B9DCE57BBB}" destId="{429EF28F-4C06-489E-802C-12C658C593C4}" srcOrd="1" destOrd="0" presId="urn:microsoft.com/office/officeart/2005/8/layout/process1"/>
    <dgm:cxn modelId="{6823A8CE-D09F-405B-9175-4C63ED046BC8}" type="presParOf" srcId="{429EF28F-4C06-489E-802C-12C658C593C4}" destId="{67364BCD-885A-48D6-BA83-C47676353A12}" srcOrd="0" destOrd="0" presId="urn:microsoft.com/office/officeart/2005/8/layout/process1"/>
    <dgm:cxn modelId="{21AF225D-A084-4686-AB7F-7535E47B06F8}" type="presParOf" srcId="{3BBAB1FC-ADEB-4894-8C16-45B9DCE57BBB}" destId="{78083803-EB4A-4A48-9EE9-F616689004FF}" srcOrd="2" destOrd="0" presId="urn:microsoft.com/office/officeart/2005/8/layout/process1"/>
    <dgm:cxn modelId="{B3321E85-0EBA-42AA-9A78-7FD6E1AE1DBB}" type="presParOf" srcId="{3BBAB1FC-ADEB-4894-8C16-45B9DCE57BBB}" destId="{688A2C6C-E961-4293-A3A6-2D80648083E2}" srcOrd="3" destOrd="0" presId="urn:microsoft.com/office/officeart/2005/8/layout/process1"/>
    <dgm:cxn modelId="{BE181190-87D3-440B-A36F-7904F3413AFA}" type="presParOf" srcId="{688A2C6C-E961-4293-A3A6-2D80648083E2}" destId="{0648934E-11F0-4EF8-A563-E0AF819CFCF4}" srcOrd="0" destOrd="0" presId="urn:microsoft.com/office/officeart/2005/8/layout/process1"/>
    <dgm:cxn modelId="{D6218FC3-1721-47BE-AC92-5ACA846733EB}" type="presParOf" srcId="{3BBAB1FC-ADEB-4894-8C16-45B9DCE57BBB}" destId="{80790FA9-0097-4FE6-949D-B740CB701F37}" srcOrd="4" destOrd="0" presId="urn:microsoft.com/office/officeart/2005/8/layout/process1"/>
    <dgm:cxn modelId="{9A2C4E70-9F8B-42B4-B88E-47544895B553}" type="presParOf" srcId="{3BBAB1FC-ADEB-4894-8C16-45B9DCE57BBB}" destId="{D04F957E-FCA9-4908-90D2-628CFD538987}" srcOrd="5" destOrd="0" presId="urn:microsoft.com/office/officeart/2005/8/layout/process1"/>
    <dgm:cxn modelId="{515AD71D-3D81-4F98-AF74-E3A5F87F09FD}" type="presParOf" srcId="{D04F957E-FCA9-4908-90D2-628CFD538987}" destId="{99702359-005B-4AC7-A523-DE3C7DCDD280}" srcOrd="0" destOrd="0" presId="urn:microsoft.com/office/officeart/2005/8/layout/process1"/>
    <dgm:cxn modelId="{8DCCAE8E-C400-4ADF-A969-EFB7FE3AC03A}" type="presParOf" srcId="{3BBAB1FC-ADEB-4894-8C16-45B9DCE57BBB}" destId="{F7DAFCE0-59BF-4376-9E15-6C721801933C}" srcOrd="6" destOrd="0" presId="urn:microsoft.com/office/officeart/2005/8/layout/process1"/>
    <dgm:cxn modelId="{0419F2D8-E0E3-4CEB-9D83-067AFDA17F39}" type="presParOf" srcId="{3BBAB1FC-ADEB-4894-8C16-45B9DCE57BBB}" destId="{B322384B-EF96-447B-8F8C-8151032A1AE9}" srcOrd="7" destOrd="0" presId="urn:microsoft.com/office/officeart/2005/8/layout/process1"/>
    <dgm:cxn modelId="{19DA24C5-84CA-4AAB-8D89-7C0210CB4CA7}" type="presParOf" srcId="{B322384B-EF96-447B-8F8C-8151032A1AE9}" destId="{2DDF77D8-2797-4B09-A263-08C8D071F7A4}" srcOrd="0" destOrd="0" presId="urn:microsoft.com/office/officeart/2005/8/layout/process1"/>
    <dgm:cxn modelId="{F42C4CF1-6858-48FC-A0DA-5BF6896C7EE3}" type="presParOf" srcId="{3BBAB1FC-ADEB-4894-8C16-45B9DCE57BBB}" destId="{530C64F4-8F57-489B-B796-1DF4511F8A29}" srcOrd="8" destOrd="0" presId="urn:microsoft.com/office/officeart/2005/8/layout/process1"/>
    <dgm:cxn modelId="{903D6F28-4993-4799-B1BD-EC72C3EBD231}" type="presParOf" srcId="{3BBAB1FC-ADEB-4894-8C16-45B9DCE57BBB}" destId="{9211A9B7-DB32-4840-B119-2FC24BE5E7FF}" srcOrd="9" destOrd="0" presId="urn:microsoft.com/office/officeart/2005/8/layout/process1"/>
    <dgm:cxn modelId="{CB4DC529-B484-41F7-876D-3F20DEC30AF9}" type="presParOf" srcId="{9211A9B7-DB32-4840-B119-2FC24BE5E7FF}" destId="{9A5BA656-32BA-4388-802D-2BA1110EE389}" srcOrd="0" destOrd="0" presId="urn:microsoft.com/office/officeart/2005/8/layout/process1"/>
    <dgm:cxn modelId="{B91E5477-AB74-486B-B08C-1438DB65187B}" type="presParOf" srcId="{3BBAB1FC-ADEB-4894-8C16-45B9DCE57BBB}" destId="{6BD2A272-E955-4D12-A9E2-8A1B79FDDC7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E7838D-E5C5-4409-BABB-A9571957BE8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FDF2A2A-B130-4075-939F-69179C00CC8C}">
      <dgm:prSet/>
      <dgm:spPr/>
      <dgm:t>
        <a:bodyPr/>
        <a:lstStyle/>
        <a:p>
          <a:r>
            <a:rPr lang="en-IN"/>
            <a:t>Set playback options</a:t>
          </a:r>
        </a:p>
      </dgm:t>
    </dgm:pt>
    <dgm:pt modelId="{5A2864DB-4310-4EC2-BC7F-C4209E55FB9E}" type="parTrans" cxnId="{1202920C-BA92-442E-A352-5F344B0932E3}">
      <dgm:prSet/>
      <dgm:spPr/>
      <dgm:t>
        <a:bodyPr/>
        <a:lstStyle/>
        <a:p>
          <a:endParaRPr lang="en-IN"/>
        </a:p>
      </dgm:t>
    </dgm:pt>
    <dgm:pt modelId="{DDF11693-4AF2-418F-83F2-84F0A49B8FC9}" type="sibTrans" cxnId="{1202920C-BA92-442E-A352-5F344B0932E3}">
      <dgm:prSet/>
      <dgm:spPr/>
      <dgm:t>
        <a:bodyPr/>
        <a:lstStyle/>
        <a:p>
          <a:endParaRPr lang="en-IN"/>
        </a:p>
      </dgm:t>
    </dgm:pt>
    <dgm:pt modelId="{FA968D73-E86A-44EA-9752-A18D7CA7B6C3}">
      <dgm:prSet/>
      <dgm:spPr/>
      <dgm:t>
        <a:bodyPr/>
        <a:lstStyle/>
        <a:p>
          <a:r>
            <a:rPr lang="en-IN"/>
            <a:t>Play back script</a:t>
          </a:r>
        </a:p>
      </dgm:t>
    </dgm:pt>
    <dgm:pt modelId="{FAA9976D-C293-40B5-9A53-BE3F988934ED}" type="parTrans" cxnId="{55EE4589-7DD4-4404-8C39-044DEB03F7E2}">
      <dgm:prSet/>
      <dgm:spPr/>
      <dgm:t>
        <a:bodyPr/>
        <a:lstStyle/>
        <a:p>
          <a:endParaRPr lang="en-IN"/>
        </a:p>
      </dgm:t>
    </dgm:pt>
    <dgm:pt modelId="{31EF69AA-6F1F-4EB5-8E50-2CD0D498BC34}" type="sibTrans" cxnId="{55EE4589-7DD4-4404-8C39-044DEB03F7E2}">
      <dgm:prSet/>
      <dgm:spPr/>
      <dgm:t>
        <a:bodyPr/>
        <a:lstStyle/>
        <a:p>
          <a:endParaRPr lang="en-IN"/>
        </a:p>
      </dgm:t>
    </dgm:pt>
    <dgm:pt modelId="{1BAF98E0-3873-49A2-8546-DC9559DBF148}">
      <dgm:prSet/>
      <dgm:spPr/>
      <dgm:t>
        <a:bodyPr/>
        <a:lstStyle/>
        <a:p>
          <a:r>
            <a:rPr lang="en-IN"/>
            <a:t>View and analyze results</a:t>
          </a:r>
        </a:p>
      </dgm:t>
    </dgm:pt>
    <dgm:pt modelId="{257B0CF8-59F6-43BC-927C-E0AE727B25CF}" type="parTrans" cxnId="{9ECBD0FE-8B34-49E6-9A8C-62406245311E}">
      <dgm:prSet/>
      <dgm:spPr/>
      <dgm:t>
        <a:bodyPr/>
        <a:lstStyle/>
        <a:p>
          <a:endParaRPr lang="en-IN"/>
        </a:p>
      </dgm:t>
    </dgm:pt>
    <dgm:pt modelId="{40BE9489-5898-40AD-8FC7-E611D3F43996}" type="sibTrans" cxnId="{9ECBD0FE-8B34-49E6-9A8C-62406245311E}">
      <dgm:prSet/>
      <dgm:spPr/>
      <dgm:t>
        <a:bodyPr/>
        <a:lstStyle/>
        <a:p>
          <a:endParaRPr lang="en-IN"/>
        </a:p>
      </dgm:t>
    </dgm:pt>
    <dgm:pt modelId="{BBF7A76E-EC01-4EEF-9337-F4340EC3661C}" type="pres">
      <dgm:prSet presAssocID="{B5E7838D-E5C5-4409-BABB-A9571957BE8C}" presName="Name0" presStyleCnt="0">
        <dgm:presLayoutVars>
          <dgm:dir/>
          <dgm:resizeHandles val="exact"/>
        </dgm:presLayoutVars>
      </dgm:prSet>
      <dgm:spPr/>
    </dgm:pt>
    <dgm:pt modelId="{EB03C054-27E1-4DD9-AF06-7C514BE555ED}" type="pres">
      <dgm:prSet presAssocID="{1FDF2A2A-B130-4075-939F-69179C00CC8C}" presName="node" presStyleLbl="node1" presStyleIdx="0" presStyleCnt="3">
        <dgm:presLayoutVars>
          <dgm:bulletEnabled val="1"/>
        </dgm:presLayoutVars>
      </dgm:prSet>
      <dgm:spPr/>
    </dgm:pt>
    <dgm:pt modelId="{0D21C611-1C1D-4D60-9D73-D414DCD5796F}" type="pres">
      <dgm:prSet presAssocID="{DDF11693-4AF2-418F-83F2-84F0A49B8FC9}" presName="sibTrans" presStyleLbl="sibTrans2D1" presStyleIdx="0" presStyleCnt="2"/>
      <dgm:spPr/>
    </dgm:pt>
    <dgm:pt modelId="{11804152-8A41-4068-9D7F-1B2251D5B8A2}" type="pres">
      <dgm:prSet presAssocID="{DDF11693-4AF2-418F-83F2-84F0A49B8FC9}" presName="connectorText" presStyleLbl="sibTrans2D1" presStyleIdx="0" presStyleCnt="2"/>
      <dgm:spPr/>
    </dgm:pt>
    <dgm:pt modelId="{8A1B49FF-976D-4A77-BCEC-D08B8C32D874}" type="pres">
      <dgm:prSet presAssocID="{FA968D73-E86A-44EA-9752-A18D7CA7B6C3}" presName="node" presStyleLbl="node1" presStyleIdx="1" presStyleCnt="3">
        <dgm:presLayoutVars>
          <dgm:bulletEnabled val="1"/>
        </dgm:presLayoutVars>
      </dgm:prSet>
      <dgm:spPr/>
    </dgm:pt>
    <dgm:pt modelId="{9D84C054-0A0B-4153-9F60-BB5C20936028}" type="pres">
      <dgm:prSet presAssocID="{31EF69AA-6F1F-4EB5-8E50-2CD0D498BC34}" presName="sibTrans" presStyleLbl="sibTrans2D1" presStyleIdx="1" presStyleCnt="2"/>
      <dgm:spPr/>
    </dgm:pt>
    <dgm:pt modelId="{275F92CC-9E98-467D-BF3E-4005642E8428}" type="pres">
      <dgm:prSet presAssocID="{31EF69AA-6F1F-4EB5-8E50-2CD0D498BC34}" presName="connectorText" presStyleLbl="sibTrans2D1" presStyleIdx="1" presStyleCnt="2"/>
      <dgm:spPr/>
    </dgm:pt>
    <dgm:pt modelId="{E5F6A4B2-6C95-4CDB-A42F-5410ABFB7759}" type="pres">
      <dgm:prSet presAssocID="{1BAF98E0-3873-49A2-8546-DC9559DBF148}" presName="node" presStyleLbl="node1" presStyleIdx="2" presStyleCnt="3">
        <dgm:presLayoutVars>
          <dgm:bulletEnabled val="1"/>
        </dgm:presLayoutVars>
      </dgm:prSet>
      <dgm:spPr/>
    </dgm:pt>
  </dgm:ptLst>
  <dgm:cxnLst>
    <dgm:cxn modelId="{1202920C-BA92-442E-A352-5F344B0932E3}" srcId="{B5E7838D-E5C5-4409-BABB-A9571957BE8C}" destId="{1FDF2A2A-B130-4075-939F-69179C00CC8C}" srcOrd="0" destOrd="0" parTransId="{5A2864DB-4310-4EC2-BC7F-C4209E55FB9E}" sibTransId="{DDF11693-4AF2-418F-83F2-84F0A49B8FC9}"/>
    <dgm:cxn modelId="{5E75161B-7561-45F7-ACCD-3B7151EA7820}" type="presOf" srcId="{DDF11693-4AF2-418F-83F2-84F0A49B8FC9}" destId="{11804152-8A41-4068-9D7F-1B2251D5B8A2}" srcOrd="1" destOrd="0" presId="urn:microsoft.com/office/officeart/2005/8/layout/process1"/>
    <dgm:cxn modelId="{2C656425-3E69-47F2-B200-FBB94D7922F9}" type="presOf" srcId="{31EF69AA-6F1F-4EB5-8E50-2CD0D498BC34}" destId="{275F92CC-9E98-467D-BF3E-4005642E8428}" srcOrd="1" destOrd="0" presId="urn:microsoft.com/office/officeart/2005/8/layout/process1"/>
    <dgm:cxn modelId="{92BBF839-BAEA-423D-8EB9-E0BFCEDD473D}" type="presOf" srcId="{1BAF98E0-3873-49A2-8546-DC9559DBF148}" destId="{E5F6A4B2-6C95-4CDB-A42F-5410ABFB7759}" srcOrd="0" destOrd="0" presId="urn:microsoft.com/office/officeart/2005/8/layout/process1"/>
    <dgm:cxn modelId="{91B6C33C-61D1-45D4-ACF6-71C8A775B170}" type="presOf" srcId="{B5E7838D-E5C5-4409-BABB-A9571957BE8C}" destId="{BBF7A76E-EC01-4EEF-9337-F4340EC3661C}" srcOrd="0" destOrd="0" presId="urn:microsoft.com/office/officeart/2005/8/layout/process1"/>
    <dgm:cxn modelId="{55EE4589-7DD4-4404-8C39-044DEB03F7E2}" srcId="{B5E7838D-E5C5-4409-BABB-A9571957BE8C}" destId="{FA968D73-E86A-44EA-9752-A18D7CA7B6C3}" srcOrd="1" destOrd="0" parTransId="{FAA9976D-C293-40B5-9A53-BE3F988934ED}" sibTransId="{31EF69AA-6F1F-4EB5-8E50-2CD0D498BC34}"/>
    <dgm:cxn modelId="{DE84D998-0ED2-4740-8CD1-32CE8EF6A17D}" type="presOf" srcId="{1FDF2A2A-B130-4075-939F-69179C00CC8C}" destId="{EB03C054-27E1-4DD9-AF06-7C514BE555ED}" srcOrd="0" destOrd="0" presId="urn:microsoft.com/office/officeart/2005/8/layout/process1"/>
    <dgm:cxn modelId="{F49BB7BF-440C-438F-BD50-D28C116FF1C8}" type="presOf" srcId="{FA968D73-E86A-44EA-9752-A18D7CA7B6C3}" destId="{8A1B49FF-976D-4A77-BCEC-D08B8C32D874}" srcOrd="0" destOrd="0" presId="urn:microsoft.com/office/officeart/2005/8/layout/process1"/>
    <dgm:cxn modelId="{E0B2B0C0-78EB-4071-8743-997C8BAC6BF4}" type="presOf" srcId="{DDF11693-4AF2-418F-83F2-84F0A49B8FC9}" destId="{0D21C611-1C1D-4D60-9D73-D414DCD5796F}" srcOrd="0" destOrd="0" presId="urn:microsoft.com/office/officeart/2005/8/layout/process1"/>
    <dgm:cxn modelId="{F69134D3-806F-436E-BC82-53D208E250F8}" type="presOf" srcId="{31EF69AA-6F1F-4EB5-8E50-2CD0D498BC34}" destId="{9D84C054-0A0B-4153-9F60-BB5C20936028}" srcOrd="0" destOrd="0" presId="urn:microsoft.com/office/officeart/2005/8/layout/process1"/>
    <dgm:cxn modelId="{9ECBD0FE-8B34-49E6-9A8C-62406245311E}" srcId="{B5E7838D-E5C5-4409-BABB-A9571957BE8C}" destId="{1BAF98E0-3873-49A2-8546-DC9559DBF148}" srcOrd="2" destOrd="0" parTransId="{257B0CF8-59F6-43BC-927C-E0AE727B25CF}" sibTransId="{40BE9489-5898-40AD-8FC7-E611D3F43996}"/>
    <dgm:cxn modelId="{FF81E15E-D953-4D8E-85FA-10B904FB09D8}" type="presParOf" srcId="{BBF7A76E-EC01-4EEF-9337-F4340EC3661C}" destId="{EB03C054-27E1-4DD9-AF06-7C514BE555ED}" srcOrd="0" destOrd="0" presId="urn:microsoft.com/office/officeart/2005/8/layout/process1"/>
    <dgm:cxn modelId="{5810C6A1-673A-4EAF-B681-795DE4D02237}" type="presParOf" srcId="{BBF7A76E-EC01-4EEF-9337-F4340EC3661C}" destId="{0D21C611-1C1D-4D60-9D73-D414DCD5796F}" srcOrd="1" destOrd="0" presId="urn:microsoft.com/office/officeart/2005/8/layout/process1"/>
    <dgm:cxn modelId="{BBD999D0-2892-424C-AE84-F305F53A4681}" type="presParOf" srcId="{0D21C611-1C1D-4D60-9D73-D414DCD5796F}" destId="{11804152-8A41-4068-9D7F-1B2251D5B8A2}" srcOrd="0" destOrd="0" presId="urn:microsoft.com/office/officeart/2005/8/layout/process1"/>
    <dgm:cxn modelId="{FD3A137C-DE9A-43F3-87E5-4E91B5E114E7}" type="presParOf" srcId="{BBF7A76E-EC01-4EEF-9337-F4340EC3661C}" destId="{8A1B49FF-976D-4A77-BCEC-D08B8C32D874}" srcOrd="2" destOrd="0" presId="urn:microsoft.com/office/officeart/2005/8/layout/process1"/>
    <dgm:cxn modelId="{FDC069C0-406F-494C-91E7-DC9E00FEF1B9}" type="presParOf" srcId="{BBF7A76E-EC01-4EEF-9337-F4340EC3661C}" destId="{9D84C054-0A0B-4153-9F60-BB5C20936028}" srcOrd="3" destOrd="0" presId="urn:microsoft.com/office/officeart/2005/8/layout/process1"/>
    <dgm:cxn modelId="{E379A890-3F12-4677-8A19-B1C60487D929}" type="presParOf" srcId="{9D84C054-0A0B-4153-9F60-BB5C20936028}" destId="{275F92CC-9E98-467D-BF3E-4005642E8428}" srcOrd="0" destOrd="0" presId="urn:microsoft.com/office/officeart/2005/8/layout/process1"/>
    <dgm:cxn modelId="{062A8269-4C2F-417A-9D4F-49F604CAE587}" type="presParOf" srcId="{BBF7A76E-EC01-4EEF-9337-F4340EC3661C}" destId="{E5F6A4B2-6C95-4CDB-A42F-5410ABFB775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E3A78F-52D0-4D41-8F88-2BB6AAB5C7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C5085C1-6B80-4E0B-B1EC-3AFF57F3AFE9}">
      <dgm:prSet/>
      <dgm:spPr/>
      <dgm:t>
        <a:bodyPr/>
        <a:lstStyle/>
        <a:p>
          <a:r>
            <a:rPr lang="en-US"/>
            <a:t>Configure Applications </a:t>
          </a:r>
          <a:endParaRPr lang="en-IN"/>
        </a:p>
      </dgm:t>
    </dgm:pt>
    <dgm:pt modelId="{63BF73ED-991F-4A22-BBC3-9AA86704A638}" type="parTrans" cxnId="{C5A70AA1-A269-465B-B1CF-137C1F5B02F4}">
      <dgm:prSet/>
      <dgm:spPr/>
      <dgm:t>
        <a:bodyPr/>
        <a:lstStyle/>
        <a:p>
          <a:endParaRPr lang="en-IN"/>
        </a:p>
      </dgm:t>
    </dgm:pt>
    <dgm:pt modelId="{6EE0F0FE-D74C-4C30-827B-9D795ADF3372}" type="sibTrans" cxnId="{C5A70AA1-A269-465B-B1CF-137C1F5B02F4}">
      <dgm:prSet/>
      <dgm:spPr/>
      <dgm:t>
        <a:bodyPr/>
        <a:lstStyle/>
        <a:p>
          <a:endParaRPr lang="en-IN"/>
        </a:p>
      </dgm:t>
    </dgm:pt>
    <dgm:pt modelId="{549D1DCF-7DE4-4ED9-8748-40D9B3D97E61}">
      <dgm:prSet/>
      <dgm:spPr/>
      <dgm:t>
        <a:bodyPr/>
        <a:lstStyle/>
        <a:p>
          <a:r>
            <a:rPr lang="en-US"/>
            <a:t>Enable Environment </a:t>
          </a:r>
          <a:endParaRPr lang="en-IN"/>
        </a:p>
      </dgm:t>
    </dgm:pt>
    <dgm:pt modelId="{35E07052-D736-4C43-B533-5F1E4DA08501}" type="parTrans" cxnId="{C38F3BAB-4D9E-471E-A1B5-6FC86C6169C1}">
      <dgm:prSet/>
      <dgm:spPr/>
      <dgm:t>
        <a:bodyPr/>
        <a:lstStyle/>
        <a:p>
          <a:endParaRPr lang="en-IN"/>
        </a:p>
      </dgm:t>
    </dgm:pt>
    <dgm:pt modelId="{5E3CCB8E-F2A2-46A2-A86E-804547CE6C0B}" type="sibTrans" cxnId="{C38F3BAB-4D9E-471E-A1B5-6FC86C6169C1}">
      <dgm:prSet/>
      <dgm:spPr/>
      <dgm:t>
        <a:bodyPr/>
        <a:lstStyle/>
        <a:p>
          <a:endParaRPr lang="en-IN"/>
        </a:p>
      </dgm:t>
    </dgm:pt>
    <dgm:pt modelId="{B1D24E7A-8B6F-45DD-965E-2CDDF135147C}" type="pres">
      <dgm:prSet presAssocID="{0AE3A78F-52D0-4D41-8F88-2BB6AAB5C714}" presName="linear" presStyleCnt="0">
        <dgm:presLayoutVars>
          <dgm:animLvl val="lvl"/>
          <dgm:resizeHandles val="exact"/>
        </dgm:presLayoutVars>
      </dgm:prSet>
      <dgm:spPr/>
    </dgm:pt>
    <dgm:pt modelId="{3E881306-2FBB-421D-8522-6956958CA48B}" type="pres">
      <dgm:prSet presAssocID="{FC5085C1-6B80-4E0B-B1EC-3AFF57F3AFE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860FD4-9440-4EE8-8B6A-53F4CDF17C51}" type="pres">
      <dgm:prSet presAssocID="{6EE0F0FE-D74C-4C30-827B-9D795ADF3372}" presName="spacer" presStyleCnt="0"/>
      <dgm:spPr/>
    </dgm:pt>
    <dgm:pt modelId="{B16F8180-EBC4-44BC-A2E9-9B3CDCD67694}" type="pres">
      <dgm:prSet presAssocID="{549D1DCF-7DE4-4ED9-8748-40D9B3D97E6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30CE65D-37BF-4E40-9F69-7EAAE5CAFFA6}" type="presOf" srcId="{549D1DCF-7DE4-4ED9-8748-40D9B3D97E61}" destId="{B16F8180-EBC4-44BC-A2E9-9B3CDCD67694}" srcOrd="0" destOrd="0" presId="urn:microsoft.com/office/officeart/2005/8/layout/vList2"/>
    <dgm:cxn modelId="{E970E04C-1802-48F8-A062-0AF856198875}" type="presOf" srcId="{0AE3A78F-52D0-4D41-8F88-2BB6AAB5C714}" destId="{B1D24E7A-8B6F-45DD-965E-2CDDF135147C}" srcOrd="0" destOrd="0" presId="urn:microsoft.com/office/officeart/2005/8/layout/vList2"/>
    <dgm:cxn modelId="{C5A70AA1-A269-465B-B1CF-137C1F5B02F4}" srcId="{0AE3A78F-52D0-4D41-8F88-2BB6AAB5C714}" destId="{FC5085C1-6B80-4E0B-B1EC-3AFF57F3AFE9}" srcOrd="0" destOrd="0" parTransId="{63BF73ED-991F-4A22-BBC3-9AA86704A638}" sibTransId="{6EE0F0FE-D74C-4C30-827B-9D795ADF3372}"/>
    <dgm:cxn modelId="{C38F3BAB-4D9E-471E-A1B5-6FC86C6169C1}" srcId="{0AE3A78F-52D0-4D41-8F88-2BB6AAB5C714}" destId="{549D1DCF-7DE4-4ED9-8748-40D9B3D97E61}" srcOrd="1" destOrd="0" parTransId="{35E07052-D736-4C43-B533-5F1E4DA08501}" sibTransId="{5E3CCB8E-F2A2-46A2-A86E-804547CE6C0B}"/>
    <dgm:cxn modelId="{890517B5-41B6-4505-9CCA-9E00550615A9}" type="presOf" srcId="{FC5085C1-6B80-4E0B-B1EC-3AFF57F3AFE9}" destId="{3E881306-2FBB-421D-8522-6956958CA48B}" srcOrd="0" destOrd="0" presId="urn:microsoft.com/office/officeart/2005/8/layout/vList2"/>
    <dgm:cxn modelId="{AAC318C9-5457-40F8-9F0A-24518C5F6167}" type="presParOf" srcId="{B1D24E7A-8B6F-45DD-965E-2CDDF135147C}" destId="{3E881306-2FBB-421D-8522-6956958CA48B}" srcOrd="0" destOrd="0" presId="urn:microsoft.com/office/officeart/2005/8/layout/vList2"/>
    <dgm:cxn modelId="{874E5692-EF3D-4253-BEBD-FB77470EB20A}" type="presParOf" srcId="{B1D24E7A-8B6F-45DD-965E-2CDDF135147C}" destId="{50860FD4-9440-4EE8-8B6A-53F4CDF17C51}" srcOrd="1" destOrd="0" presId="urn:microsoft.com/office/officeart/2005/8/layout/vList2"/>
    <dgm:cxn modelId="{81CEB36E-BCE8-4864-BC3A-35A2D4477088}" type="presParOf" srcId="{B1D24E7A-8B6F-45DD-965E-2CDDF135147C}" destId="{B16F8180-EBC4-44BC-A2E9-9B3CDCD6769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680F-D4D5-4153-840A-E64616DE3A4B}">
      <dsp:nvSpPr>
        <dsp:cNvPr id="0" name=""/>
        <dsp:cNvSpPr/>
      </dsp:nvSpPr>
      <dsp:spPr>
        <a:xfrm>
          <a:off x="0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Sect up test environment</a:t>
          </a:r>
        </a:p>
      </dsp:txBody>
      <dsp:txXfrm>
        <a:off x="25461" y="836582"/>
        <a:ext cx="1397929" cy="818388"/>
      </dsp:txXfrm>
    </dsp:sp>
    <dsp:sp modelId="{429EF28F-4C06-489E-802C-12C658C593C4}">
      <dsp:nvSpPr>
        <dsp:cNvPr id="0" name=""/>
        <dsp:cNvSpPr/>
      </dsp:nvSpPr>
      <dsp:spPr>
        <a:xfrm>
          <a:off x="1593736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1593736" y="1137981"/>
        <a:ext cx="215009" cy="215589"/>
      </dsp:txXfrm>
    </dsp:sp>
    <dsp:sp modelId="{78083803-EB4A-4A48-9EE9-F616689004FF}">
      <dsp:nvSpPr>
        <dsp:cNvPr id="0" name=""/>
        <dsp:cNvSpPr/>
      </dsp:nvSpPr>
      <dsp:spPr>
        <a:xfrm>
          <a:off x="2028391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set recording options</a:t>
          </a:r>
        </a:p>
      </dsp:txBody>
      <dsp:txXfrm>
        <a:off x="2053852" y="836582"/>
        <a:ext cx="1397929" cy="818388"/>
      </dsp:txXfrm>
    </dsp:sp>
    <dsp:sp modelId="{688A2C6C-E961-4293-A3A6-2D80648083E2}">
      <dsp:nvSpPr>
        <dsp:cNvPr id="0" name=""/>
        <dsp:cNvSpPr/>
      </dsp:nvSpPr>
      <dsp:spPr>
        <a:xfrm>
          <a:off x="3622127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3622127" y="1137981"/>
        <a:ext cx="215009" cy="215589"/>
      </dsp:txXfrm>
    </dsp:sp>
    <dsp:sp modelId="{80790FA9-0097-4FE6-949D-B740CB701F37}">
      <dsp:nvSpPr>
        <dsp:cNvPr id="0" name=""/>
        <dsp:cNvSpPr/>
      </dsp:nvSpPr>
      <dsp:spPr>
        <a:xfrm>
          <a:off x="4056782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Start Recording</a:t>
          </a:r>
        </a:p>
      </dsp:txBody>
      <dsp:txXfrm>
        <a:off x="4082243" y="836582"/>
        <a:ext cx="1397929" cy="818388"/>
      </dsp:txXfrm>
    </dsp:sp>
    <dsp:sp modelId="{D04F957E-FCA9-4908-90D2-628CFD538987}">
      <dsp:nvSpPr>
        <dsp:cNvPr id="0" name=""/>
        <dsp:cNvSpPr/>
      </dsp:nvSpPr>
      <dsp:spPr>
        <a:xfrm>
          <a:off x="5650518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5650518" y="1137981"/>
        <a:ext cx="215009" cy="215589"/>
      </dsp:txXfrm>
    </dsp:sp>
    <dsp:sp modelId="{F7DAFCE0-59BF-4376-9E15-6C721801933C}">
      <dsp:nvSpPr>
        <dsp:cNvPr id="0" name=""/>
        <dsp:cNvSpPr/>
      </dsp:nvSpPr>
      <dsp:spPr>
        <a:xfrm>
          <a:off x="6085174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Perform user actions</a:t>
          </a:r>
        </a:p>
      </dsp:txBody>
      <dsp:txXfrm>
        <a:off x="6110635" y="836582"/>
        <a:ext cx="1397929" cy="818388"/>
      </dsp:txXfrm>
    </dsp:sp>
    <dsp:sp modelId="{B322384B-EF96-447B-8F8C-8151032A1AE9}">
      <dsp:nvSpPr>
        <dsp:cNvPr id="0" name=""/>
        <dsp:cNvSpPr/>
      </dsp:nvSpPr>
      <dsp:spPr>
        <a:xfrm>
          <a:off x="7678910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7678910" y="1137981"/>
        <a:ext cx="215009" cy="215589"/>
      </dsp:txXfrm>
    </dsp:sp>
    <dsp:sp modelId="{530C64F4-8F57-489B-B796-1DF4511F8A29}">
      <dsp:nvSpPr>
        <dsp:cNvPr id="0" name=""/>
        <dsp:cNvSpPr/>
      </dsp:nvSpPr>
      <dsp:spPr>
        <a:xfrm>
          <a:off x="8113565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Insert verification points</a:t>
          </a:r>
        </a:p>
      </dsp:txBody>
      <dsp:txXfrm>
        <a:off x="8139026" y="836582"/>
        <a:ext cx="1397929" cy="818388"/>
      </dsp:txXfrm>
    </dsp:sp>
    <dsp:sp modelId="{9211A9B7-DB32-4840-B119-2FC24BE5E7FF}">
      <dsp:nvSpPr>
        <dsp:cNvPr id="0" name=""/>
        <dsp:cNvSpPr/>
      </dsp:nvSpPr>
      <dsp:spPr>
        <a:xfrm>
          <a:off x="9707301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9707301" y="1137981"/>
        <a:ext cx="215009" cy="215589"/>
      </dsp:txXfrm>
    </dsp:sp>
    <dsp:sp modelId="{6BD2A272-E955-4D12-A9E2-8A1B79FDDC71}">
      <dsp:nvSpPr>
        <dsp:cNvPr id="0" name=""/>
        <dsp:cNvSpPr/>
      </dsp:nvSpPr>
      <dsp:spPr>
        <a:xfrm>
          <a:off x="10141957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End recording</a:t>
          </a:r>
        </a:p>
      </dsp:txBody>
      <dsp:txXfrm>
        <a:off x="10167418" y="836582"/>
        <a:ext cx="1397929" cy="8183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3C054-27E1-4DD9-AF06-7C514BE555ED}">
      <dsp:nvSpPr>
        <dsp:cNvPr id="0" name=""/>
        <dsp:cNvSpPr/>
      </dsp:nvSpPr>
      <dsp:spPr>
        <a:xfrm>
          <a:off x="5356" y="0"/>
          <a:ext cx="1601114" cy="923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Set playback options</a:t>
          </a:r>
        </a:p>
      </dsp:txBody>
      <dsp:txXfrm>
        <a:off x="32399" y="27043"/>
        <a:ext cx="1547028" cy="869244"/>
      </dsp:txXfrm>
    </dsp:sp>
    <dsp:sp modelId="{0D21C611-1C1D-4D60-9D73-D414DCD5796F}">
      <dsp:nvSpPr>
        <dsp:cNvPr id="0" name=""/>
        <dsp:cNvSpPr/>
      </dsp:nvSpPr>
      <dsp:spPr>
        <a:xfrm>
          <a:off x="1766582" y="263126"/>
          <a:ext cx="339436" cy="3970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766582" y="342541"/>
        <a:ext cx="237605" cy="238246"/>
      </dsp:txXfrm>
    </dsp:sp>
    <dsp:sp modelId="{8A1B49FF-976D-4A77-BCEC-D08B8C32D874}">
      <dsp:nvSpPr>
        <dsp:cNvPr id="0" name=""/>
        <dsp:cNvSpPr/>
      </dsp:nvSpPr>
      <dsp:spPr>
        <a:xfrm>
          <a:off x="2246916" y="0"/>
          <a:ext cx="1601114" cy="923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Play back script</a:t>
          </a:r>
        </a:p>
      </dsp:txBody>
      <dsp:txXfrm>
        <a:off x="2273959" y="27043"/>
        <a:ext cx="1547028" cy="869244"/>
      </dsp:txXfrm>
    </dsp:sp>
    <dsp:sp modelId="{9D84C054-0A0B-4153-9F60-BB5C20936028}">
      <dsp:nvSpPr>
        <dsp:cNvPr id="0" name=""/>
        <dsp:cNvSpPr/>
      </dsp:nvSpPr>
      <dsp:spPr>
        <a:xfrm>
          <a:off x="4008142" y="263126"/>
          <a:ext cx="339436" cy="3970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008142" y="342541"/>
        <a:ext cx="237605" cy="238246"/>
      </dsp:txXfrm>
    </dsp:sp>
    <dsp:sp modelId="{E5F6A4B2-6C95-4CDB-A42F-5410ABFB7759}">
      <dsp:nvSpPr>
        <dsp:cNvPr id="0" name=""/>
        <dsp:cNvSpPr/>
      </dsp:nvSpPr>
      <dsp:spPr>
        <a:xfrm>
          <a:off x="4488476" y="0"/>
          <a:ext cx="1601114" cy="923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View and analyze results</a:t>
          </a:r>
        </a:p>
      </dsp:txBody>
      <dsp:txXfrm>
        <a:off x="4515519" y="27043"/>
        <a:ext cx="1547028" cy="869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81306-2FBB-421D-8522-6956958CA48B}">
      <dsp:nvSpPr>
        <dsp:cNvPr id="0" name=""/>
        <dsp:cNvSpPr/>
      </dsp:nvSpPr>
      <dsp:spPr>
        <a:xfrm>
          <a:off x="0" y="17155"/>
          <a:ext cx="4313446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Configure Applications </a:t>
          </a:r>
          <a:endParaRPr lang="en-IN" sz="2000" kern="1200"/>
        </a:p>
      </dsp:txBody>
      <dsp:txXfrm>
        <a:off x="22846" y="40001"/>
        <a:ext cx="4267754" cy="422308"/>
      </dsp:txXfrm>
    </dsp:sp>
    <dsp:sp modelId="{B16F8180-EBC4-44BC-A2E9-9B3CDCD67694}">
      <dsp:nvSpPr>
        <dsp:cNvPr id="0" name=""/>
        <dsp:cNvSpPr/>
      </dsp:nvSpPr>
      <dsp:spPr>
        <a:xfrm>
          <a:off x="0" y="542756"/>
          <a:ext cx="4313446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Enable Environment </a:t>
          </a:r>
          <a:endParaRPr lang="en-IN" sz="2000" kern="1200"/>
        </a:p>
      </dsp:txBody>
      <dsp:txXfrm>
        <a:off x="22846" y="565602"/>
        <a:ext cx="4267754" cy="422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9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AF3E-7BE9-4052-8280-88512053C2B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8A34-F23F-406E-92D1-31DDD689A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88A34-F23F-406E-92D1-31DDD689A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54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5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1082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332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03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7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920" y="621802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30571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845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3730868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3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5811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47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692966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1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13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5036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5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66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6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0469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5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7" r:id="rId8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2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DA9B5A-9325-424D-8EB6-7378434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Rational Functional Test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365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A8BE67-3FD6-6338-1688-F7E6766D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390"/>
            <a:ext cx="12192000" cy="20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3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D46E-4DA0-B4B3-C470-ADF082CB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D3C87-052A-2C2C-6817-B29F782F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414"/>
            <a:ext cx="12192000" cy="53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8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2C4BBE-0274-8813-2727-8996DD9D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76D67-152E-2844-8EE8-F575ED0C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42862"/>
            <a:ext cx="95535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7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7B79-BACA-0F10-22D0-691C4266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0C963-E29F-EDAE-D1A6-65E28740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01" y="0"/>
            <a:ext cx="9025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2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671A-0535-8FC4-712E-1A593F6C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DE6C-5C8A-4BE0-22C5-B1DBF22E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261" y="0"/>
            <a:ext cx="905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2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FCAB-CDCF-8499-7A07-210A5711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C6A96-C870-2E8C-1E7B-D3B3C0FD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49" y="0"/>
            <a:ext cx="9025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6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D290-8002-78CC-5EFC-FB19A847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7321E-89E1-F4E0-91AA-21C6DBA3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45"/>
            <a:ext cx="12192000" cy="6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4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E1A0-B79F-CC13-946A-2BC14E50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B859E-A9FC-5074-2284-04516FB2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181"/>
            <a:ext cx="12192000" cy="58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1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FA57-CB73-4BA3-32A7-3FA7426B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4050F-A4D3-E1B0-10A4-2476754D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292"/>
            <a:ext cx="12192000" cy="62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7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D700-743F-DA12-8892-09655571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0E18-D158-58FF-EE8B-0218E6D4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51"/>
            <a:ext cx="12192000" cy="63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Hands holding a light bulb&#10;&#10;Description automatically generated with low confidence">
            <a:extLst>
              <a:ext uri="{FF2B5EF4-FFF2-40B4-BE49-F238E27FC236}">
                <a16:creationId xmlns:a16="http://schemas.microsoft.com/office/drawing/2014/main" id="{2D9D0EC9-AB29-4852-92BA-287EEBB53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6"/>
          <a:stretch/>
        </p:blipFill>
        <p:spPr>
          <a:xfrm>
            <a:off x="0" y="1785"/>
            <a:ext cx="12192000" cy="685443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60933D5-E106-43C6-ABEF-BC6E74442798}"/>
              </a:ext>
            </a:extLst>
          </p:cNvPr>
          <p:cNvSpPr/>
          <p:nvPr/>
        </p:nvSpPr>
        <p:spPr>
          <a:xfrm>
            <a:off x="-1368" y="-368"/>
            <a:ext cx="12192000" cy="6854430"/>
          </a:xfrm>
          <a:prstGeom prst="rect">
            <a:avLst/>
          </a:prstGeom>
          <a:solidFill>
            <a:srgbClr val="2E2E38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399" dirty="0">
              <a:solidFill>
                <a:schemeClr val="tx1"/>
              </a:solidFill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FC22891-08F4-4DCB-801F-BA409F32C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8" y="6146527"/>
            <a:ext cx="12203778" cy="709688"/>
          </a:xfrm>
          <a:prstGeom prst="rect">
            <a:avLst/>
          </a:prstGeom>
        </p:spPr>
      </p:pic>
      <p:sp>
        <p:nvSpPr>
          <p:cNvPr id="107" name="Slide Number Placeholder 4">
            <a:extLst>
              <a:ext uri="{FF2B5EF4-FFF2-40B4-BE49-F238E27FC236}">
                <a16:creationId xmlns:a16="http://schemas.microsoft.com/office/drawing/2014/main" id="{95FF2398-A825-4ADD-A197-8574AD9D46FD}"/>
              </a:ext>
            </a:extLst>
          </p:cNvPr>
          <p:cNvSpPr txBox="1">
            <a:spLocks/>
          </p:cNvSpPr>
          <p:nvPr/>
        </p:nvSpPr>
        <p:spPr>
          <a:xfrm>
            <a:off x="542618" y="6551528"/>
            <a:ext cx="662721" cy="179906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/>
              <a:t>2</a:t>
            </a:fld>
            <a:endParaRPr dirty="0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EB779A0D-78FC-4967-8CDD-708ED371A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3272" y="6409507"/>
            <a:ext cx="1505797" cy="231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15A3C-F69F-4DFB-9704-22917C5A7BF3}"/>
              </a:ext>
            </a:extLst>
          </p:cNvPr>
          <p:cNvSpPr txBox="1"/>
          <p:nvPr/>
        </p:nvSpPr>
        <p:spPr>
          <a:xfrm>
            <a:off x="641504" y="309355"/>
            <a:ext cx="6959883" cy="432586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999" dirty="0">
                <a:solidFill>
                  <a:schemeClr val="bg1"/>
                </a:solidFill>
                <a:latin typeface="Proxima"/>
              </a:rPr>
              <a:t>About CloudThat​</a:t>
            </a:r>
            <a:endParaRPr lang="en-IN" sz="2999" dirty="0">
              <a:solidFill>
                <a:schemeClr val="bg1"/>
              </a:solidFill>
              <a:latin typeface="Proxim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422CDB-32BC-455A-86A3-7B4BF8B7C929}"/>
              </a:ext>
            </a:extLst>
          </p:cNvPr>
          <p:cNvGrpSpPr/>
          <p:nvPr/>
        </p:nvGrpSpPr>
        <p:grpSpPr>
          <a:xfrm>
            <a:off x="687152" y="1187919"/>
            <a:ext cx="10817697" cy="1821096"/>
            <a:chOff x="641838" y="1351976"/>
            <a:chExt cx="11745547" cy="1977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7F239F-FAD3-4541-8F53-6B02A7406296}"/>
                </a:ext>
              </a:extLst>
            </p:cNvPr>
            <p:cNvGrpSpPr/>
            <p:nvPr/>
          </p:nvGrpSpPr>
          <p:grpSpPr>
            <a:xfrm>
              <a:off x="641838" y="1351976"/>
              <a:ext cx="1977292" cy="1977292"/>
              <a:chOff x="4432300" y="1819275"/>
              <a:chExt cx="3276600" cy="327660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4BCD5CE-85C4-474D-973F-BDDDDF5AF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205B3E3-4987-456D-869C-360289DAA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837C56-64DF-460D-8632-96B4DB5AA3FD}"/>
                </a:ext>
              </a:extLst>
            </p:cNvPr>
            <p:cNvGrpSpPr/>
            <p:nvPr/>
          </p:nvGrpSpPr>
          <p:grpSpPr>
            <a:xfrm rot="5400000">
              <a:off x="3083902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E128BDE-B64B-430B-A666-92AA2840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D9AB51DF-215E-42C7-B7A1-7EBA745CD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B91D92-2746-4F9B-B84D-7C92645F515B}"/>
                </a:ext>
              </a:extLst>
            </p:cNvPr>
            <p:cNvGrpSpPr/>
            <p:nvPr/>
          </p:nvGrpSpPr>
          <p:grpSpPr>
            <a:xfrm rot="10800000">
              <a:off x="5525966" y="1351977"/>
              <a:ext cx="1977292" cy="1977292"/>
              <a:chOff x="4432300" y="1819275"/>
              <a:chExt cx="3276600" cy="3276600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9B9DC75-6652-45F2-8642-C31D97DD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5560EE1-21CF-45B4-8B64-3A5DB6C44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7610D7-3A08-4BFE-AAB2-BA046805DD93}"/>
                </a:ext>
              </a:extLst>
            </p:cNvPr>
            <p:cNvGrpSpPr/>
            <p:nvPr/>
          </p:nvGrpSpPr>
          <p:grpSpPr>
            <a:xfrm rot="16200000">
              <a:off x="7968030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738A2F38-F9E7-4800-A818-EC295E1F1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4FFE653-9A08-488A-8BF0-D9BC880B3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0804ED-1CD3-4267-B6B0-247143000B52}"/>
                </a:ext>
              </a:extLst>
            </p:cNvPr>
            <p:cNvGrpSpPr/>
            <p:nvPr/>
          </p:nvGrpSpPr>
          <p:grpSpPr>
            <a:xfrm>
              <a:off x="10410093" y="1351976"/>
              <a:ext cx="1977292" cy="1977292"/>
              <a:chOff x="4432300" y="1819275"/>
              <a:chExt cx="3276600" cy="3276600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19E140A-17DE-497C-A7E9-4AF997F67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C35C143-3A46-4B8D-9778-CFB52FF0C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DFAED8-EE8E-4FB9-9CED-A8285CFC14F5}"/>
              </a:ext>
            </a:extLst>
          </p:cNvPr>
          <p:cNvSpPr txBox="1"/>
          <p:nvPr/>
        </p:nvSpPr>
        <p:spPr>
          <a:xfrm>
            <a:off x="873980" y="2076865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 in 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13DED-E821-49A9-A26D-E6E336D1B2DB}"/>
              </a:ext>
            </a:extLst>
          </p:cNvPr>
          <p:cNvSpPr txBox="1"/>
          <p:nvPr/>
        </p:nvSpPr>
        <p:spPr>
          <a:xfrm>
            <a:off x="3157295" y="2120802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Trained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09C08-E529-4398-BB19-0C2185E0F271}"/>
              </a:ext>
            </a:extLst>
          </p:cNvPr>
          <p:cNvSpPr txBox="1"/>
          <p:nvPr/>
        </p:nvSpPr>
        <p:spPr>
          <a:xfrm>
            <a:off x="5326664" y="2076864"/>
            <a:ext cx="1443384" cy="64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Corporates Trained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8ACA63-AB22-4BED-B794-7023B0D688FA}"/>
              </a:ext>
            </a:extLst>
          </p:cNvPr>
          <p:cNvSpPr txBox="1"/>
          <p:nvPr/>
        </p:nvSpPr>
        <p:spPr>
          <a:xfrm>
            <a:off x="7475103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Projects Delivered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457D9-784E-4D3A-805C-52A27A01A597}"/>
              </a:ext>
            </a:extLst>
          </p:cNvPr>
          <p:cNvSpPr txBox="1"/>
          <p:nvPr/>
        </p:nvSpPr>
        <p:spPr>
          <a:xfrm>
            <a:off x="9762836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Certifications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94058-18E7-4E80-8115-46B1E6B3716F}"/>
              </a:ext>
            </a:extLst>
          </p:cNvPr>
          <p:cNvSpPr txBox="1"/>
          <p:nvPr/>
        </p:nvSpPr>
        <p:spPr>
          <a:xfrm>
            <a:off x="305663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A622F-076B-4380-A74D-41DC7D00D0D6}"/>
              </a:ext>
            </a:extLst>
          </p:cNvPr>
          <p:cNvSpPr txBox="1"/>
          <p:nvPr/>
        </p:nvSpPr>
        <p:spPr>
          <a:xfrm>
            <a:off x="806408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BFE457-25E2-46F1-8E71-2C0844B34F1F}"/>
              </a:ext>
            </a:extLst>
          </p:cNvPr>
          <p:cNvSpPr txBox="1"/>
          <p:nvPr/>
        </p:nvSpPr>
        <p:spPr>
          <a:xfrm>
            <a:off x="7498130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D00F62-6ABD-436D-9C40-2AB9F200C24E}"/>
              </a:ext>
            </a:extLst>
          </p:cNvPr>
          <p:cNvSpPr txBox="1"/>
          <p:nvPr/>
        </p:nvSpPr>
        <p:spPr>
          <a:xfrm>
            <a:off x="526795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FC1BC-C006-43BF-9275-E3C9785E53B0}"/>
              </a:ext>
            </a:extLst>
          </p:cNvPr>
          <p:cNvSpPr txBox="1"/>
          <p:nvPr/>
        </p:nvSpPr>
        <p:spPr>
          <a:xfrm>
            <a:off x="9802255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7608B-ED67-435C-8F02-B0B72B0D11FC}"/>
              </a:ext>
            </a:extLst>
          </p:cNvPr>
          <p:cNvSpPr txBox="1"/>
          <p:nvPr/>
        </p:nvSpPr>
        <p:spPr>
          <a:xfrm>
            <a:off x="757128" y="3406394"/>
            <a:ext cx="1958082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 in Training and Consulting on Cloud, Security, AI/ML, IoT and DevOps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904F7-B241-4287-91AE-089ECBB96B49}"/>
              </a:ext>
            </a:extLst>
          </p:cNvPr>
          <p:cNvSpPr txBox="1"/>
          <p:nvPr/>
        </p:nvSpPr>
        <p:spPr>
          <a:xfrm>
            <a:off x="2923792" y="3406394"/>
            <a:ext cx="2023737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 over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 professionals across technologies and geographies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248B13-D457-45CE-B2E2-42E3849B7837}"/>
              </a:ext>
            </a:extLst>
          </p:cNvPr>
          <p:cNvSpPr txBox="1"/>
          <p:nvPr/>
        </p:nvSpPr>
        <p:spPr>
          <a:xfrm>
            <a:off x="5267951" y="3406394"/>
            <a:ext cx="2023736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Proven track record of training delivery for all stages of employee lifecycle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1ADE0-14D1-49C7-966B-B23897407FD1}"/>
              </a:ext>
            </a:extLst>
          </p:cNvPr>
          <p:cNvSpPr txBox="1"/>
          <p:nvPr/>
        </p:nvSpPr>
        <p:spPr>
          <a:xfrm>
            <a:off x="7533835" y="3406394"/>
            <a:ext cx="2591781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team of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125+ certified cloud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experts with </a:t>
            </a:r>
          </a:p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industry consulting experience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9BC434-5B4D-4011-984C-684E533CDB50}"/>
              </a:ext>
            </a:extLst>
          </p:cNvPr>
          <p:cNvSpPr txBox="1"/>
          <p:nvPr/>
        </p:nvSpPr>
        <p:spPr>
          <a:xfrm>
            <a:off x="9820349" y="3406394"/>
            <a:ext cx="1918138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consulting division brings industry prospective to training delivery</a:t>
            </a:r>
          </a:p>
        </p:txBody>
      </p:sp>
      <p:sp>
        <p:nvSpPr>
          <p:cNvPr id="61" name="Line 10">
            <a:extLst>
              <a:ext uri="{FF2B5EF4-FFF2-40B4-BE49-F238E27FC236}">
                <a16:creationId xmlns:a16="http://schemas.microsoft.com/office/drawing/2014/main" id="{0566A23C-E923-4DD7-A101-A1CAE9354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909062"/>
            <a:ext cx="10972798" cy="0"/>
          </a:xfrm>
          <a:prstGeom prst="line">
            <a:avLst/>
          </a:prstGeom>
          <a:noFill/>
          <a:ln w="9525">
            <a:solidFill>
              <a:srgbClr val="C4C4CD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544B89-9EE2-487A-85FC-3555113E030A}"/>
              </a:ext>
            </a:extLst>
          </p:cNvPr>
          <p:cNvGrpSpPr/>
          <p:nvPr/>
        </p:nvGrpSpPr>
        <p:grpSpPr>
          <a:xfrm>
            <a:off x="1751380" y="4901698"/>
            <a:ext cx="8657476" cy="1159187"/>
            <a:chOff x="2269673" y="5152169"/>
            <a:chExt cx="7525029" cy="100755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D6071E-4EDC-4FCC-A457-204FEB20C559}"/>
                </a:ext>
              </a:extLst>
            </p:cNvPr>
            <p:cNvSpPr/>
            <p:nvPr/>
          </p:nvSpPr>
          <p:spPr>
            <a:xfrm>
              <a:off x="3107300" y="5152169"/>
              <a:ext cx="5913964" cy="1007559"/>
            </a:xfrm>
            <a:prstGeom prst="rect">
              <a:avLst/>
            </a:prstGeom>
            <a:noFill/>
            <a:ln w="9525">
              <a:solidFill>
                <a:srgbClr val="F156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 dirty="0">
                <a:solidFill>
                  <a:schemeClr val="tx1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111FCDC-3ABC-4566-BFFB-A120D0C6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785" y="5234697"/>
              <a:ext cx="2449163" cy="82699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2B9FE9-C3FC-4CCD-A26C-D860FBE0B242}"/>
                </a:ext>
              </a:extLst>
            </p:cNvPr>
            <p:cNvGrpSpPr/>
            <p:nvPr/>
          </p:nvGrpSpPr>
          <p:grpSpPr>
            <a:xfrm>
              <a:off x="9033279" y="5595693"/>
              <a:ext cx="761423" cy="105002"/>
              <a:chOff x="9799826" y="5554093"/>
              <a:chExt cx="761423" cy="105002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8F7D95F-A167-486B-AC61-91C742CC2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9826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CD81A91-34D9-474F-8456-1686E8C41400}"/>
                  </a:ext>
                </a:extLst>
              </p:cNvPr>
              <p:cNvSpPr/>
              <p:nvPr/>
            </p:nvSpPr>
            <p:spPr>
              <a:xfrm>
                <a:off x="10456247" y="5554093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C083A2-38CD-4F5A-B4E2-988853B674D6}"/>
                </a:ext>
              </a:extLst>
            </p:cNvPr>
            <p:cNvGrpSpPr/>
            <p:nvPr/>
          </p:nvGrpSpPr>
          <p:grpSpPr>
            <a:xfrm>
              <a:off x="2269673" y="5588469"/>
              <a:ext cx="837626" cy="105002"/>
              <a:chOff x="2726962" y="5554091"/>
              <a:chExt cx="837626" cy="105002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8650BEB-3C8F-499B-A56A-43511DC6B3B1}"/>
                  </a:ext>
                </a:extLst>
              </p:cNvPr>
              <p:cNvSpPr/>
              <p:nvPr/>
            </p:nvSpPr>
            <p:spPr>
              <a:xfrm>
                <a:off x="2726962" y="5554091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89BE4A6-F97D-4578-94A4-64286B589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3165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A619B830-01B2-4790-98EC-CB7E2B9AD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50"/>
            <a:stretch/>
          </p:blipFill>
          <p:spPr>
            <a:xfrm>
              <a:off x="7103389" y="5242489"/>
              <a:ext cx="845779" cy="826996"/>
            </a:xfrm>
            <a:custGeom>
              <a:avLst/>
              <a:gdLst>
                <a:gd name="connsiteX0" fmla="*/ -234 w 845779"/>
                <a:gd name="connsiteY0" fmla="*/ -230 h 832402"/>
                <a:gd name="connsiteX1" fmla="*/ 845546 w 845779"/>
                <a:gd name="connsiteY1" fmla="*/ -230 h 832402"/>
                <a:gd name="connsiteX2" fmla="*/ 845546 w 845779"/>
                <a:gd name="connsiteY2" fmla="*/ 832172 h 832402"/>
                <a:gd name="connsiteX3" fmla="*/ -234 w 845779"/>
                <a:gd name="connsiteY3" fmla="*/ 832172 h 83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779" h="832402">
                  <a:moveTo>
                    <a:pt x="-234" y="-230"/>
                  </a:moveTo>
                  <a:lnTo>
                    <a:pt x="845546" y="-230"/>
                  </a:lnTo>
                  <a:lnTo>
                    <a:pt x="845546" y="832172"/>
                  </a:lnTo>
                  <a:lnTo>
                    <a:pt x="-234" y="832172"/>
                  </a:lnTo>
                  <a:close/>
                </a:path>
              </a:pathLst>
            </a:custGeom>
          </p:spPr>
        </p:pic>
        <p:pic>
          <p:nvPicPr>
            <p:cNvPr id="1028" name="Picture 4" descr="NCI Technologies is now a G Suite Education Partner | NCi Technologies">
              <a:extLst>
                <a:ext uri="{FF2B5EF4-FFF2-40B4-BE49-F238E27FC236}">
                  <a16:creationId xmlns:a16="http://schemas.microsoft.com/office/drawing/2014/main" id="{343D712B-7F00-4E55-B98B-CBF29B89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2009" y="5252813"/>
              <a:ext cx="826284" cy="821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at does it mean to be Microsoft Gold Certified">
              <a:extLst>
                <a:ext uri="{FF2B5EF4-FFF2-40B4-BE49-F238E27FC236}">
                  <a16:creationId xmlns:a16="http://schemas.microsoft.com/office/drawing/2014/main" id="{CE4A443B-1F17-4393-A15D-2EDC45175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781" y="5237082"/>
              <a:ext cx="1257563" cy="83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C19DC2-E601-4A85-888D-02004AB570CF}"/>
              </a:ext>
            </a:extLst>
          </p:cNvPr>
          <p:cNvGrpSpPr/>
          <p:nvPr/>
        </p:nvGrpSpPr>
        <p:grpSpPr>
          <a:xfrm>
            <a:off x="641504" y="3373718"/>
            <a:ext cx="600939" cy="516253"/>
            <a:chOff x="453131" y="3366150"/>
            <a:chExt cx="627524" cy="51652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5004BA-12F2-443F-887C-0E5A3838D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74E532E-4ECB-428A-A5CF-CF0A0EEA119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69A0D3-AB75-466E-BDA3-8FB2D203B61D}"/>
              </a:ext>
            </a:extLst>
          </p:cNvPr>
          <p:cNvGrpSpPr/>
          <p:nvPr/>
        </p:nvGrpSpPr>
        <p:grpSpPr>
          <a:xfrm>
            <a:off x="2913796" y="3373718"/>
            <a:ext cx="600939" cy="516253"/>
            <a:chOff x="453131" y="3366150"/>
            <a:chExt cx="627524" cy="516522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054C116-EF27-4532-8BEC-64BF14569D3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29C2767-2000-4837-955E-B64F5441E33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2A0DB5-6465-4742-9463-939856EF0328}"/>
              </a:ext>
            </a:extLst>
          </p:cNvPr>
          <p:cNvGrpSpPr/>
          <p:nvPr/>
        </p:nvGrpSpPr>
        <p:grpSpPr>
          <a:xfrm>
            <a:off x="5186088" y="3373718"/>
            <a:ext cx="600939" cy="516253"/>
            <a:chOff x="453131" y="3366150"/>
            <a:chExt cx="627524" cy="51652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3248DA-973D-4744-A66A-B30B5647287A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196044-8F48-49C7-A258-2183B226BC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F6BDF7-6AA2-4E19-A703-B4EEE43E96B2}"/>
              </a:ext>
            </a:extLst>
          </p:cNvPr>
          <p:cNvGrpSpPr/>
          <p:nvPr/>
        </p:nvGrpSpPr>
        <p:grpSpPr>
          <a:xfrm>
            <a:off x="7458379" y="3373718"/>
            <a:ext cx="600939" cy="516253"/>
            <a:chOff x="453131" y="3366150"/>
            <a:chExt cx="627524" cy="516522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7E23446-7146-4FCF-927E-39A9AFA93E91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60E67F-874A-4A03-AFFA-81C14BD1948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D2DDB0-2876-49F8-92E2-F688F4F66BAB}"/>
              </a:ext>
            </a:extLst>
          </p:cNvPr>
          <p:cNvGrpSpPr/>
          <p:nvPr/>
        </p:nvGrpSpPr>
        <p:grpSpPr>
          <a:xfrm>
            <a:off x="9730672" y="3373718"/>
            <a:ext cx="600939" cy="516253"/>
            <a:chOff x="453131" y="3366150"/>
            <a:chExt cx="627524" cy="516522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A87EE9-793D-4739-A76D-AC5C7402D2C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E7BE45-77F8-4FDC-9430-938BCB965D5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98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04C-28F9-848A-D636-D4491FE6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42B00-6782-F61A-F6CB-31489BAB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526"/>
            <a:ext cx="12192000" cy="63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1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632A9-CDBB-275D-4A5B-93CCB71A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652462"/>
            <a:ext cx="82391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5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7026F2-11F3-720D-1F18-51321D3E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090612"/>
            <a:ext cx="104489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96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BFAB-0F65-832B-EEAC-91B0D4F5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D9268-B373-6009-785A-0CF0FF04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62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5D182D-2C78-1D3C-B6FD-50A53A46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043"/>
            <a:ext cx="12192000" cy="53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2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E397B-F313-1FEB-B7C0-A6E965DD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18AB2-28A4-3C1D-1B86-E932447B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3935-391E-5BFA-6C7F-7CD0C390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240AC-56E4-1D35-F70C-859022FD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88286"/>
            <a:ext cx="5791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33319-FEA0-EDC4-2421-C6C89226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36" y="2321211"/>
            <a:ext cx="7683062" cy="41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3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C32D-A40F-08B7-59CD-962641B5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76AFF-6B04-EC59-6A9B-1A26182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7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DB87-2F44-96B0-0705-37EF3E1F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61905-6408-0BBA-4FC8-1BBBAA595ABB}"/>
              </a:ext>
            </a:extLst>
          </p:cNvPr>
          <p:cNvSpPr txBox="1"/>
          <p:nvPr/>
        </p:nvSpPr>
        <p:spPr>
          <a:xfrm>
            <a:off x="3047475" y="1860916"/>
            <a:ext cx="60949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 err="1"/>
              <a:t>ClassicsCD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ClassicsJavaA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ClassicsJavaB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  <a:p>
            <a:r>
              <a:rPr lang="en-IN" dirty="0"/>
              <a:t>Overview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Start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Select the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Log into the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Data Entry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Place the order</a:t>
            </a:r>
          </a:p>
        </p:txBody>
      </p:sp>
    </p:spTree>
    <p:extLst>
      <p:ext uri="{BB962C8B-B14F-4D97-AF65-F5344CB8AC3E}">
        <p14:creationId xmlns:p14="http://schemas.microsoft.com/office/powerpoint/2010/main" val="4165821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5EC0-9015-581B-69D8-62496812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AE3A1-D1B9-DD3D-8D93-522289296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9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3F4-D9D1-4844-BA12-3623136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PREREQUISITES: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397E01-DF4B-4BC9-93A4-2A9FC83DBB1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3277" y="1258386"/>
            <a:ext cx="9308902" cy="465683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Manual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Java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4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2E711-49E0-0647-C04C-991B76F6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2552700"/>
            <a:ext cx="46767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57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C481D-0BF1-837E-02C5-DDA8B489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E7CEF-BD7A-0B89-1FA1-182E2768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0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A06A-2970-87A9-51B3-56CAAC90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2A507-633D-F00A-CB67-8A77287A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31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5DE7-D53B-0CA5-486B-C283A01C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8AA0F-71FD-7166-BC24-E9F2FCCA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68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FC56-EFBD-88A6-B6AC-E5475807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77E94-4696-1512-4C84-6894AAD6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41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1BF5-888F-6242-8C25-4869F9A0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3AD72-D9D3-C5B6-677D-D74110E7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41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A956-2FE1-DA52-3FB1-907DDF43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9365A-7D91-B83F-C32D-17872E72B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44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FEF9-6851-2E7A-19E5-B84EB615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D4D08-88C5-FDD9-D442-77E51A34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9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295D-76CD-46FB-5E28-1324DE1D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1604E-AA96-1F02-1575-271C26A4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ED500-F4BB-85F2-ED17-D4CFC173C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53" y="3111122"/>
            <a:ext cx="4628820" cy="1401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790AF62-6015-20E7-5C27-EB4015E28BAB}"/>
              </a:ext>
            </a:extLst>
          </p:cNvPr>
          <p:cNvSpPr/>
          <p:nvPr/>
        </p:nvSpPr>
        <p:spPr>
          <a:xfrm>
            <a:off x="3455801" y="3544088"/>
            <a:ext cx="2131498" cy="536028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Incorrect cc details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0522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FF8D-2D37-9776-A794-BFB1C825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C8E36-E2FF-D367-2340-7532EE46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5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B45E-4FCE-DF3C-4456-B0D43A09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Rational® Functional Tester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A5A97-9AAD-DB67-399B-C936F9E31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What is IBM RFT ?</a:t>
            </a:r>
          </a:p>
          <a:p>
            <a:pPr lvl="1"/>
            <a:r>
              <a:rPr lang="en-US" dirty="0"/>
              <a:t>IBM Rational® Functional Tester is an object- oriented automated testing tool that lets you test a variety of applications.</a:t>
            </a:r>
          </a:p>
          <a:p>
            <a:pPr lvl="1"/>
            <a:r>
              <a:rPr lang="en-US" dirty="0"/>
              <a:t>You can quickly generate scripts by recording tests against an application, and you can test any object in the application, including the object's properties and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1719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D624-07BD-6968-15D6-BB69CE78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Recording &amp; Play back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FDAE8B-7DC5-6881-7AEE-A872488BF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545633"/>
              </p:ext>
            </p:extLst>
          </p:nvPr>
        </p:nvGraphicFramePr>
        <p:xfrm>
          <a:off x="88287" y="793981"/>
          <a:ext cx="11590808" cy="2491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D188C70-582A-EB98-FECA-A4B8B2A2E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989036"/>
              </p:ext>
            </p:extLst>
          </p:nvPr>
        </p:nvGraphicFramePr>
        <p:xfrm>
          <a:off x="5803287" y="4488707"/>
          <a:ext cx="6094948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4CFAA3-8A4A-8015-50A5-226A7F9859C3}"/>
              </a:ext>
            </a:extLst>
          </p:cNvPr>
          <p:cNvCxnSpPr>
            <a:cxnSpLocks/>
          </p:cNvCxnSpPr>
          <p:nvPr/>
        </p:nvCxnSpPr>
        <p:spPr>
          <a:xfrm flipH="1">
            <a:off x="6646742" y="2497258"/>
            <a:ext cx="4212546" cy="18918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6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72CD-E48A-B899-A888-C4C585A1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3DA708-72F0-0303-7F70-9DA8A902D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812173"/>
              </p:ext>
            </p:extLst>
          </p:nvPr>
        </p:nvGraphicFramePr>
        <p:xfrm>
          <a:off x="523416" y="1986456"/>
          <a:ext cx="4313446" cy="1027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017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095A-4C66-6150-74D0-23C37B93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D7B81-DBD6-D4EA-9F29-142249F7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41" y="0"/>
            <a:ext cx="1008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C88F-5CB5-CF06-E053-4CE92D04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613FB-0117-B809-EB8A-2573E396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385762"/>
            <a:ext cx="85248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61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0B39-FA0B-BE5D-8267-C9AD6765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42C12-AAD0-51B7-A87B-DCF30F27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404812"/>
            <a:ext cx="83724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02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6E08F-C6D5-09F6-CB33-778E931E9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919162"/>
            <a:ext cx="75723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38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F62C-9A15-B6A4-3140-90440837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B77D-B271-8D1E-7F4D-117E8A36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DDB4-333E-4AF2-A044-D5312F89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D87E-2969-9337-92E9-78E6D6AB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9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1916-4271-CA17-7D9E-C1B520E1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10AEB-FB8B-08AD-9DF1-EA1758B6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5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BBB0-5EE8-3819-3C63-AFE04339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356AF-3373-0AF5-935C-16D7C6AF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0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833E-C94E-FFA6-5CDA-E198139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71" y="270401"/>
            <a:ext cx="11602072" cy="492443"/>
          </a:xfrm>
        </p:spPr>
        <p:txBody>
          <a:bodyPr/>
          <a:lstStyle/>
          <a:p>
            <a:r>
              <a:rPr lang="en-IN" sz="3200" dirty="0"/>
              <a:t>Testing applications based on different environments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D9D0-6757-2676-B2A0-28E6316EF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066773" lvl="2" indent="0">
              <a:buNone/>
            </a:pPr>
            <a:endParaRPr lang="en-IN" dirty="0"/>
          </a:p>
          <a:p>
            <a:pPr marL="1066773" lvl="2" indent="0">
              <a:buNone/>
            </a:pPr>
            <a:r>
              <a:rPr lang="en-IN" dirty="0"/>
              <a:t>HTML</a:t>
            </a:r>
          </a:p>
          <a:p>
            <a:pPr marL="1066773" lvl="2" indent="0">
              <a:buNone/>
            </a:pPr>
            <a:r>
              <a:rPr lang="en-IN" dirty="0"/>
              <a:t>SAP</a:t>
            </a:r>
          </a:p>
          <a:p>
            <a:pPr marL="1066773" lvl="2" indent="0">
              <a:buNone/>
            </a:pPr>
            <a:r>
              <a:rPr lang="en-IN" dirty="0"/>
              <a:t>HTML 5</a:t>
            </a:r>
          </a:p>
          <a:p>
            <a:pPr marL="1066773" lvl="2" indent="0">
              <a:buNone/>
            </a:pPr>
            <a:r>
              <a:rPr lang="en-IN" dirty="0"/>
              <a:t>Silverlight</a:t>
            </a:r>
          </a:p>
          <a:p>
            <a:pPr marL="1066773" lvl="2" indent="0">
              <a:buNone/>
            </a:pPr>
            <a:r>
              <a:rPr lang="en-IN" dirty="0"/>
              <a:t>Java</a:t>
            </a:r>
          </a:p>
          <a:p>
            <a:pPr marL="1066773" lvl="2" indent="0">
              <a:buNone/>
            </a:pPr>
            <a:r>
              <a:rPr lang="en-IN" dirty="0"/>
              <a:t>Windows</a:t>
            </a:r>
          </a:p>
          <a:p>
            <a:pPr marL="1066773" lvl="2" indent="0">
              <a:buNone/>
            </a:pPr>
            <a:r>
              <a:rPr lang="en-IN" dirty="0"/>
              <a:t>.NET</a:t>
            </a:r>
          </a:p>
          <a:p>
            <a:pPr marL="1066773" lvl="2" indent="0">
              <a:buNone/>
            </a:pPr>
            <a:r>
              <a:rPr lang="en-IN" dirty="0"/>
              <a:t>Visual Basic</a:t>
            </a:r>
          </a:p>
          <a:p>
            <a:pPr marL="1066773" lvl="2" indent="0">
              <a:buNone/>
            </a:pPr>
            <a:r>
              <a:rPr lang="en-IN" dirty="0"/>
              <a:t>Eclipse</a:t>
            </a:r>
          </a:p>
          <a:p>
            <a:pPr marL="1066773" lvl="2" indent="0">
              <a:buNone/>
            </a:pPr>
            <a:r>
              <a:rPr lang="en-IN" dirty="0"/>
              <a:t>Siebel</a:t>
            </a:r>
          </a:p>
          <a:p>
            <a:pPr marL="1066773" lvl="2" indent="0">
              <a:buNone/>
            </a:pPr>
            <a:r>
              <a:rPr lang="en-IN" dirty="0"/>
              <a:t>Flex</a:t>
            </a:r>
          </a:p>
          <a:p>
            <a:pPr marL="1066773" lvl="2" indent="0">
              <a:buNone/>
            </a:pPr>
            <a:r>
              <a:rPr lang="en-IN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251640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8B42-D568-6084-6B36-3680C80C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Sample Application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6B056-F145-D86E-ED39-2943A205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2643187"/>
            <a:ext cx="39909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EAD0-4F86-9071-6871-EE6A5186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0DBBE-A73D-1876-8984-603D601A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86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85A-07E0-D717-BCD2-1FFCFFE5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842962"/>
            <a:ext cx="10925175" cy="5172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4C052-55CE-852B-DC49-F5662BD3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89" y="1726488"/>
            <a:ext cx="3400425" cy="31527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36C19D-E4F3-DD03-6434-9768B759DF83}"/>
              </a:ext>
            </a:extLst>
          </p:cNvPr>
          <p:cNvCxnSpPr/>
          <p:nvPr/>
        </p:nvCxnSpPr>
        <p:spPr>
          <a:xfrm flipH="1">
            <a:off x="1557633" y="428822"/>
            <a:ext cx="1437815" cy="88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6D5585-DBD2-E922-2AE1-188EE1732928}"/>
              </a:ext>
            </a:extLst>
          </p:cNvPr>
          <p:cNvSpPr txBox="1"/>
          <p:nvPr/>
        </p:nvSpPr>
        <p:spPr>
          <a:xfrm>
            <a:off x="3077429" y="266560"/>
            <a:ext cx="74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8319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6D81D5-D27B-AD30-5523-C8425360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8" y="184620"/>
            <a:ext cx="3759870" cy="284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14F20-0FF9-C12A-02C4-7060C9AA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97" y="2513294"/>
            <a:ext cx="7823898" cy="37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9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07247-BC49-91ED-350D-9A280F25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244"/>
            <a:ext cx="12192000" cy="57835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A39CED-0C69-DBF1-4649-93AB85D522AC}"/>
              </a:ext>
            </a:extLst>
          </p:cNvPr>
          <p:cNvCxnSpPr/>
          <p:nvPr/>
        </p:nvCxnSpPr>
        <p:spPr>
          <a:xfrm flipH="1">
            <a:off x="6394494" y="781970"/>
            <a:ext cx="2087354" cy="10594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DE4C55-FA43-95CD-D182-D876B697FAFA}"/>
              </a:ext>
            </a:extLst>
          </p:cNvPr>
          <p:cNvSpPr txBox="1"/>
          <p:nvPr/>
        </p:nvSpPr>
        <p:spPr>
          <a:xfrm>
            <a:off x="8481848" y="458804"/>
            <a:ext cx="2372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Once done click on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stop recording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64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2CDC-ECBB-5A3E-D9BD-506DE389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96E37-A44E-7644-0070-1B11A48A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9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E5F9-53AC-1AEE-434F-2ADEB31B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9D5E0-3697-755A-DE38-2B8826D1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90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72E0E-F3C4-3A7C-F102-3B3FF92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CF9BC-096A-EBC6-387D-E981771A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52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607E-0397-5C16-38C4-B36E2B5D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01123-4340-6AAA-851F-6772724A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4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B4285-741E-6F08-42D9-542419A2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849"/>
            <a:ext cx="12192000" cy="578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8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4F3-E6A8-5318-787C-E9134253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Integrations with Other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D09D4-AC1E-062D-00D6-320870CE6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IBM Rational Quality Manager</a:t>
            </a:r>
          </a:p>
          <a:p>
            <a:pPr lvl="2"/>
            <a:r>
              <a:rPr lang="en-US" dirty="0"/>
              <a:t>Test Management tool</a:t>
            </a:r>
          </a:p>
          <a:p>
            <a:r>
              <a:rPr lang="en-US" dirty="0"/>
              <a:t>IBM Rational Team Concert</a:t>
            </a:r>
          </a:p>
          <a:p>
            <a:pPr lvl="2"/>
            <a:r>
              <a:rPr lang="en-US" dirty="0"/>
              <a:t>Change and Configuration management tool</a:t>
            </a:r>
          </a:p>
          <a:p>
            <a:r>
              <a:rPr lang="en-US" dirty="0"/>
              <a:t>IBM Rational Test Workbench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IBM Rivoli</a:t>
            </a:r>
          </a:p>
          <a:p>
            <a:r>
              <a:rPr lang="en-US" dirty="0"/>
              <a:t>HP ALM/QC </a:t>
            </a:r>
            <a:r>
              <a:rPr lang="en-US" sz="3200" dirty="0"/>
              <a:t>(Application Lifecycle management, Quality Center)</a:t>
            </a:r>
            <a:endParaRPr lang="en-US" dirty="0"/>
          </a:p>
          <a:p>
            <a:r>
              <a:rPr lang="en-US" dirty="0"/>
              <a:t>Jenkins</a:t>
            </a:r>
          </a:p>
          <a:p>
            <a:r>
              <a:rPr lang="en-US" dirty="0"/>
              <a:t>Ant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16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5BC1-1FBB-E8E7-7773-E4C36AE8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C9B6F-B929-0620-03BC-677E636C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373"/>
            <a:ext cx="12192000" cy="34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93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4C468-924D-4011-C278-504F172B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08"/>
            <a:ext cx="12192000" cy="57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E9A01E-DEF0-0F86-701B-CB5ADF20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A178B-1979-C822-878D-9D7CAB5E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B252-C311-D51E-7361-B5112863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362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63E11-D6C6-49C5-BEE7-4785094A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720" y="2631851"/>
            <a:ext cx="3891598" cy="656655"/>
          </a:xfrm>
        </p:spPr>
        <p:txBody>
          <a:bodyPr/>
          <a:lstStyle/>
          <a:p>
            <a:pPr algn="ctr"/>
            <a:r>
              <a:rPr lang="en-US"/>
              <a:t>Questions ???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2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503D81-34D2-DA3C-09F6-CA4F80B1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4301-29B0-748B-76F2-8B25F747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04" y="0"/>
            <a:ext cx="8901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3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503D81-34D2-DA3C-09F6-CA4F80B1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F1938-CA74-10E8-79EA-79CD4D0D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5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0EE3-327C-986E-A1DA-59ACAC0D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62344-F49B-6F37-5755-06FEA89C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3472"/>
      </p:ext>
    </p:extLst>
  </p:cSld>
  <p:clrMapOvr>
    <a:masterClrMapping/>
  </p:clrMapOvr>
</p:sld>
</file>

<file path=ppt/theme/theme1.xml><?xml version="1.0" encoding="utf-8"?>
<a:theme xmlns:a="http://schemas.openxmlformats.org/drawingml/2006/main" name="1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2.xml><?xml version="1.0" encoding="utf-8"?>
<a:theme xmlns:a="http://schemas.openxmlformats.org/drawingml/2006/main" name="3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3.xml><?xml version="1.0" encoding="utf-8"?>
<a:theme xmlns:a="http://schemas.openxmlformats.org/drawingml/2006/main" name="2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6308</TotalTime>
  <Words>308</Words>
  <Application>Microsoft Office PowerPoint</Application>
  <PresentationFormat>Widescreen</PresentationFormat>
  <Paragraphs>87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Arial Rounded MT Bold</vt:lpstr>
      <vt:lpstr>Calibri</vt:lpstr>
      <vt:lpstr>Cambria</vt:lpstr>
      <vt:lpstr>Gotham HTF Book</vt:lpstr>
      <vt:lpstr>Proxima</vt:lpstr>
      <vt:lpstr>Proxima Nova</vt:lpstr>
      <vt:lpstr>Proxima Nova Rg</vt:lpstr>
      <vt:lpstr>1_new-CloudThat-Template</vt:lpstr>
      <vt:lpstr>3_new-CloudThat-Template</vt:lpstr>
      <vt:lpstr>2_new-CloudThat-Template</vt:lpstr>
      <vt:lpstr>IBM Rational Functional Test</vt:lpstr>
      <vt:lpstr>PowerPoint Presentation</vt:lpstr>
      <vt:lpstr>PREREQUISITES:</vt:lpstr>
      <vt:lpstr>IBM Rational® Functional Tester</vt:lpstr>
      <vt:lpstr>Testing applications based on different environments like</vt:lpstr>
      <vt:lpstr>Integrations with Other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Scripts Recording &amp; Play back</vt:lpstr>
      <vt:lpstr>Environment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Record Sample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File</vt:lpstr>
      <vt:lpstr>PowerPoint Presentation</vt:lpstr>
      <vt:lpstr>PowerPoint Presentation</vt:lpstr>
      <vt:lpstr>PowerPoint Presentation</vt:lpstr>
      <vt:lpstr>Questions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faculty67</dc:creator>
  <cp:lastModifiedBy>Faculty 40</cp:lastModifiedBy>
  <cp:revision>203</cp:revision>
  <dcterms:created xsi:type="dcterms:W3CDTF">2021-10-18T03:12:54Z</dcterms:created>
  <dcterms:modified xsi:type="dcterms:W3CDTF">2024-10-21T02:33:39Z</dcterms:modified>
</cp:coreProperties>
</file>